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518" y="-8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6110-714F-4CDE-8CDA-02F02BE7C36B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F4650-A4CA-48B1-813C-520F3C99C85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4"/>
          <p:cNvSpPr txBox="1"/>
          <p:nvPr/>
        </p:nvSpPr>
        <p:spPr>
          <a:xfrm rot="16200000">
            <a:off x="-17401911" y="17402086"/>
            <a:ext cx="36004502" cy="120032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 smtClean="0">
                <a:solidFill>
                  <a:schemeClr val="bg1"/>
                </a:solidFill>
                <a:latin typeface="Script MT Bold" pitchFamily="66" charset="0"/>
                <a:cs typeface="Arial" pitchFamily="34" charset="0"/>
              </a:rPr>
              <a:t>25</a:t>
            </a:r>
            <a:r>
              <a:rPr lang="fr-FR" sz="7200" b="1" baseline="30000" dirty="0" smtClean="0">
                <a:solidFill>
                  <a:schemeClr val="bg1"/>
                </a:solidFill>
                <a:latin typeface="Script MT Bold" pitchFamily="66" charset="0"/>
                <a:cs typeface="Arial" pitchFamily="34" charset="0"/>
              </a:rPr>
              <a:t>e</a:t>
            </a:r>
            <a:r>
              <a:rPr lang="fr-FR" sz="7200" b="1" dirty="0" smtClean="0">
                <a:solidFill>
                  <a:schemeClr val="bg1"/>
                </a:solidFill>
                <a:latin typeface="Script MT Bold" pitchFamily="66" charset="0"/>
                <a:cs typeface="Arial" pitchFamily="34" charset="0"/>
              </a:rPr>
              <a:t> anniversaire d</a:t>
            </a:r>
            <a:r>
              <a:rPr lang="fr-FR" sz="7200" b="1" dirty="0" smtClean="0">
                <a:solidFill>
                  <a:schemeClr val="bg1"/>
                </a:solidFill>
                <a:latin typeface="Script MT Bold" pitchFamily="66" charset="0"/>
                <a:cs typeface="Arial" pitchFamily="34" charset="0"/>
              </a:rPr>
              <a:t>e la </a:t>
            </a:r>
            <a:r>
              <a:rPr lang="fr-FR" sz="7200" b="1" dirty="0" smtClean="0">
                <a:solidFill>
                  <a:schemeClr val="bg1"/>
                </a:solidFill>
                <a:latin typeface="Script MT Bold" pitchFamily="66" charset="0"/>
                <a:cs typeface="Arial" pitchFamily="34" charset="0"/>
              </a:rPr>
              <a:t>Filière francophone de  Génie chimique </a:t>
            </a:r>
            <a:r>
              <a:rPr lang="fr-FR" sz="7200" b="1" dirty="0" smtClean="0">
                <a:solidFill>
                  <a:schemeClr val="bg1"/>
                </a:solidFill>
                <a:latin typeface="Script MT Bold" pitchFamily="66" charset="0"/>
                <a:cs typeface="Arial" pitchFamily="34" charset="0"/>
              </a:rPr>
              <a:t>et biochimique</a:t>
            </a:r>
            <a:endParaRPr lang="fr-FR" sz="7200" b="1" dirty="0">
              <a:solidFill>
                <a:schemeClr val="bg1"/>
              </a:solidFill>
              <a:latin typeface="Script MT Bold" pitchFamily="66" charset="0"/>
              <a:cs typeface="Arial" pitchFamily="34" charset="0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0" y="1"/>
            <a:ext cx="25200000" cy="11806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8">
            <a:noFill/>
            <a:prstDash val="solid"/>
            <a:miter/>
          </a:ln>
          <a:effectLst>
            <a:outerShdw dir="16200000" algn="tl">
              <a:srgbClr val="1F4E79"/>
            </a:outerShdw>
          </a:effectLst>
        </p:spPr>
        <p:txBody>
          <a:bodyPr vert="horz" wrap="square" lIns="71999" tIns="35999" rIns="71999" bIns="35999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7000" b="1" i="0" u="none" strike="noStrike" kern="1200" cap="none" spc="-150" baseline="0" dirty="0" smtClean="0">
                <a:solidFill>
                  <a:schemeClr val="bg1"/>
                </a:solidFill>
                <a:uFillTx/>
                <a:latin typeface="Script MT Bold" pitchFamily="66" charset="0"/>
                <a:cs typeface="Times New Roman" pitchFamily="18"/>
              </a:rPr>
              <a:t>                    Université  de technologie chimique </a:t>
            </a:r>
            <a:r>
              <a:rPr lang="fr-FR" sz="7000" b="1" i="0" u="none" strike="noStrike" kern="0" cap="none" spc="-150" baseline="0" dirty="0" smtClean="0">
                <a:solidFill>
                  <a:schemeClr val="bg1"/>
                </a:solidFill>
                <a:uFillTx/>
                <a:latin typeface="Script MT Bold" pitchFamily="66" charset="0"/>
                <a:cs typeface="Times New Roman" pitchFamily="18"/>
              </a:rPr>
              <a:t>e</a:t>
            </a:r>
            <a:r>
              <a:rPr lang="fr-FR" sz="7000" b="1" i="0" u="none" strike="noStrike" kern="1200" cap="none" spc="-150" baseline="0" dirty="0" smtClean="0">
                <a:solidFill>
                  <a:schemeClr val="bg1"/>
                </a:solidFill>
                <a:uFillTx/>
                <a:latin typeface="Script MT Bold" pitchFamily="66" charset="0"/>
                <a:cs typeface="Times New Roman" pitchFamily="18"/>
              </a:rPr>
              <a:t>t de métallurgie de </a:t>
            </a:r>
            <a:r>
              <a:rPr lang="fr-FR" sz="7000" b="1" i="0" u="none" strike="noStrike" kern="0" cap="none" spc="-150" baseline="0" dirty="0" smtClean="0">
                <a:solidFill>
                  <a:schemeClr val="bg1"/>
                </a:solidFill>
                <a:uFillTx/>
                <a:latin typeface="Script MT Bold" pitchFamily="66" charset="0"/>
                <a:cs typeface="Times New Roman" pitchFamily="18"/>
              </a:rPr>
              <a:t>S</a:t>
            </a:r>
            <a:r>
              <a:rPr lang="fr-FR" sz="7000" b="1" i="0" u="none" strike="noStrike" kern="1200" cap="none" spc="-150" baseline="0" dirty="0" smtClean="0">
                <a:solidFill>
                  <a:schemeClr val="bg1"/>
                </a:solidFill>
                <a:uFillTx/>
                <a:latin typeface="Script MT Bold" pitchFamily="66" charset="0"/>
                <a:cs typeface="Times New Roman" pitchFamily="18"/>
              </a:rPr>
              <a:t>ofia</a:t>
            </a:r>
            <a:endParaRPr lang="fr-FR" sz="7000" b="1" i="0" u="none" strike="noStrike" kern="1200" cap="none" spc="-150" baseline="0" dirty="0">
              <a:solidFill>
                <a:schemeClr val="bg1"/>
              </a:solidFill>
              <a:uFillTx/>
              <a:latin typeface="Script MT Bold" pitchFamily="66" charset="0"/>
              <a:cs typeface="Times New Roman" pitchFamily="18"/>
            </a:endParaRPr>
          </a:p>
        </p:txBody>
      </p:sp>
      <p:sp>
        <p:nvSpPr>
          <p:cNvPr id="295" name="ZoneTexte 294"/>
          <p:cNvSpPr txBox="1"/>
          <p:nvPr/>
        </p:nvSpPr>
        <p:spPr>
          <a:xfrm>
            <a:off x="10225311" y="1728442"/>
            <a:ext cx="1497783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TITRE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6" name="ZoneTexte 295"/>
          <p:cNvSpPr txBox="1"/>
          <p:nvPr/>
        </p:nvSpPr>
        <p:spPr>
          <a:xfrm>
            <a:off x="1296319" y="4752778"/>
            <a:ext cx="23906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50000"/>
                  </a:schemeClr>
                </a:solidFill>
              </a:rPr>
              <a:t>Autours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7" name="ZoneTexte 296"/>
          <p:cNvSpPr txBox="1"/>
          <p:nvPr/>
        </p:nvSpPr>
        <p:spPr>
          <a:xfrm>
            <a:off x="1224311" y="5976914"/>
            <a:ext cx="23978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baseline="30000" dirty="0" err="1" smtClean="0">
                <a:solidFill>
                  <a:srgbClr val="C00000"/>
                </a:solidFill>
              </a:rPr>
              <a:t>a</a:t>
            </a:r>
            <a:r>
              <a:rPr lang="fr-FR" sz="3600" i="1" dirty="0" err="1" smtClean="0">
                <a:solidFill>
                  <a:srgbClr val="C00000"/>
                </a:solidFill>
              </a:rPr>
              <a:t>Affiliation</a:t>
            </a:r>
            <a:endParaRPr lang="fr-FR" sz="3600" i="1" dirty="0">
              <a:solidFill>
                <a:srgbClr val="C00000"/>
              </a:solidFill>
            </a:endParaRPr>
          </a:p>
        </p:txBody>
      </p:sp>
      <p:sp>
        <p:nvSpPr>
          <p:cNvPr id="592" name="Rectangle 591"/>
          <p:cNvSpPr/>
          <p:nvPr/>
        </p:nvSpPr>
        <p:spPr>
          <a:xfrm>
            <a:off x="3294000" y="0"/>
            <a:ext cx="1008000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0" name="Groupe 879"/>
          <p:cNvGrpSpPr/>
          <p:nvPr/>
        </p:nvGrpSpPr>
        <p:grpSpPr>
          <a:xfrm>
            <a:off x="-71833" y="-143766"/>
            <a:ext cx="10363398" cy="4430871"/>
            <a:chOff x="-66079" y="0"/>
            <a:chExt cx="10363398" cy="4430871"/>
          </a:xfrm>
        </p:grpSpPr>
        <p:pic>
          <p:nvPicPr>
            <p:cNvPr id="597" name="Picture 3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-66079" y="0"/>
              <a:ext cx="10363398" cy="4430871"/>
            </a:xfrm>
            <a:prstGeom prst="rect">
              <a:avLst/>
            </a:prstGeom>
            <a:noFill/>
            <a:ln w="9528">
              <a:noFill/>
              <a:prstDash val="solid"/>
              <a:miter/>
            </a:ln>
          </p:spPr>
        </p:pic>
        <p:sp>
          <p:nvSpPr>
            <p:cNvPr id="599" name="TextBox 5"/>
            <p:cNvSpPr txBox="1"/>
            <p:nvPr/>
          </p:nvSpPr>
          <p:spPr>
            <a:xfrm rot="16200004">
              <a:off x="1624645" y="1587019"/>
              <a:ext cx="2776923" cy="525350"/>
            </a:xfrm>
            <a:prstGeom prst="rect">
              <a:avLst/>
            </a:prstGeom>
            <a:noFill/>
            <a:ln w="9528">
              <a:noFill/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800" b="1" i="0" u="none" strike="noStrike" kern="1200" cap="none" spc="0" baseline="0" dirty="0">
                  <a:solidFill>
                    <a:srgbClr val="FF0000"/>
                  </a:solidFill>
                  <a:uFillTx/>
                  <a:latin typeface="Arial" pitchFamily="34"/>
                  <a:ea typeface="MS PGothic" pitchFamily="34"/>
                  <a:cs typeface="Arial" pitchFamily="34"/>
                </a:rPr>
                <a:t>www.uctm.edu</a:t>
              </a:r>
              <a:endParaRPr lang="fr-FR" sz="2800" b="1" i="0" u="none" strike="noStrike" kern="1200" cap="none" spc="0" baseline="0" dirty="0">
                <a:solidFill>
                  <a:srgbClr val="FF0000"/>
                </a:solidFill>
                <a:uFillTx/>
                <a:latin typeface="Arial" pitchFamily="34"/>
                <a:ea typeface="MS PGothic" pitchFamily="34"/>
                <a:cs typeface="Arial" pitchFamily="34"/>
              </a:endParaRPr>
            </a:p>
          </p:txBody>
        </p:sp>
        <p:grpSp>
          <p:nvGrpSpPr>
            <p:cNvPr id="600" name="Group 4"/>
            <p:cNvGrpSpPr/>
            <p:nvPr/>
          </p:nvGrpSpPr>
          <p:grpSpPr>
            <a:xfrm flipH="1">
              <a:off x="175" y="605251"/>
              <a:ext cx="2487798" cy="2560896"/>
              <a:chOff x="8429506" y="756986"/>
              <a:chExt cx="2487798" cy="2560896"/>
            </a:xfrm>
          </p:grpSpPr>
          <p:grpSp>
            <p:nvGrpSpPr>
              <p:cNvPr id="601" name="Group 205"/>
              <p:cNvGrpSpPr/>
              <p:nvPr/>
            </p:nvGrpSpPr>
            <p:grpSpPr>
              <a:xfrm>
                <a:off x="8429506" y="756986"/>
                <a:ext cx="1937110" cy="2560896"/>
                <a:chOff x="8429506" y="756986"/>
                <a:chExt cx="1937110" cy="2560896"/>
              </a:xfrm>
            </p:grpSpPr>
            <p:sp>
              <p:nvSpPr>
                <p:cNvPr id="678" name="Rectangle 5"/>
                <p:cNvSpPr/>
                <p:nvPr/>
              </p:nvSpPr>
              <p:spPr>
                <a:xfrm>
                  <a:off x="8429506" y="756986"/>
                  <a:ext cx="9628" cy="2560896"/>
                </a:xfrm>
                <a:prstGeom prst="rect">
                  <a:avLst/>
                </a:prstGeom>
                <a:solidFill>
                  <a:srgbClr val="EF102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79" name="Rectangle 6"/>
                <p:cNvSpPr/>
                <p:nvPr/>
              </p:nvSpPr>
              <p:spPr>
                <a:xfrm>
                  <a:off x="8429506" y="756986"/>
                  <a:ext cx="21177" cy="2560896"/>
                </a:xfrm>
                <a:prstGeom prst="rect">
                  <a:avLst/>
                </a:prstGeom>
                <a:solidFill>
                  <a:srgbClr val="EF102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0" name="Rectangle 7"/>
                <p:cNvSpPr/>
                <p:nvPr/>
              </p:nvSpPr>
              <p:spPr>
                <a:xfrm>
                  <a:off x="8439143" y="756986"/>
                  <a:ext cx="19257" cy="2560896"/>
                </a:xfrm>
                <a:prstGeom prst="rect">
                  <a:avLst/>
                </a:prstGeom>
                <a:solidFill>
                  <a:srgbClr val="EF102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1" name="Rectangle 8"/>
                <p:cNvSpPr/>
                <p:nvPr/>
              </p:nvSpPr>
              <p:spPr>
                <a:xfrm>
                  <a:off x="8450692" y="756986"/>
                  <a:ext cx="19257" cy="2560896"/>
                </a:xfrm>
                <a:prstGeom prst="rect">
                  <a:avLst/>
                </a:prstGeom>
                <a:solidFill>
                  <a:srgbClr val="EF102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2" name="Rectangle 9"/>
                <p:cNvSpPr/>
                <p:nvPr/>
              </p:nvSpPr>
              <p:spPr>
                <a:xfrm>
                  <a:off x="8458401" y="756986"/>
                  <a:ext cx="21177" cy="2560896"/>
                </a:xfrm>
                <a:prstGeom prst="rect">
                  <a:avLst/>
                </a:prstGeom>
                <a:solidFill>
                  <a:srgbClr val="EF102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3" name="Rectangle 10"/>
                <p:cNvSpPr/>
                <p:nvPr/>
              </p:nvSpPr>
              <p:spPr>
                <a:xfrm>
                  <a:off x="8469950" y="756986"/>
                  <a:ext cx="17327" cy="2560896"/>
                </a:xfrm>
                <a:prstGeom prst="rect">
                  <a:avLst/>
                </a:prstGeom>
                <a:solidFill>
                  <a:srgbClr val="EE122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4" name="Rectangle 11"/>
                <p:cNvSpPr/>
                <p:nvPr/>
              </p:nvSpPr>
              <p:spPr>
                <a:xfrm>
                  <a:off x="8479578" y="756986"/>
                  <a:ext cx="19257" cy="2560896"/>
                </a:xfrm>
                <a:prstGeom prst="rect">
                  <a:avLst/>
                </a:prstGeom>
                <a:solidFill>
                  <a:srgbClr val="EE122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5" name="Rectangle 12"/>
                <p:cNvSpPr/>
                <p:nvPr/>
              </p:nvSpPr>
              <p:spPr>
                <a:xfrm>
                  <a:off x="8487277" y="756986"/>
                  <a:ext cx="21177" cy="2560896"/>
                </a:xfrm>
                <a:prstGeom prst="rect">
                  <a:avLst/>
                </a:prstGeom>
                <a:solidFill>
                  <a:srgbClr val="EE122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6" name="Rectangle 13"/>
                <p:cNvSpPr/>
                <p:nvPr/>
              </p:nvSpPr>
              <p:spPr>
                <a:xfrm>
                  <a:off x="8498826" y="756986"/>
                  <a:ext cx="19257" cy="2560896"/>
                </a:xfrm>
                <a:prstGeom prst="rect">
                  <a:avLst/>
                </a:prstGeom>
                <a:solidFill>
                  <a:srgbClr val="EF163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7" name="Rectangle 14"/>
                <p:cNvSpPr/>
                <p:nvPr/>
              </p:nvSpPr>
              <p:spPr>
                <a:xfrm>
                  <a:off x="8508455" y="756986"/>
                  <a:ext cx="19257" cy="2560896"/>
                </a:xfrm>
                <a:prstGeom prst="rect">
                  <a:avLst/>
                </a:prstGeom>
                <a:solidFill>
                  <a:srgbClr val="EF163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8" name="Rectangle 15"/>
                <p:cNvSpPr/>
                <p:nvPr/>
              </p:nvSpPr>
              <p:spPr>
                <a:xfrm>
                  <a:off x="8518084" y="756986"/>
                  <a:ext cx="19257" cy="2560896"/>
                </a:xfrm>
                <a:prstGeom prst="rect">
                  <a:avLst/>
                </a:prstGeom>
                <a:solidFill>
                  <a:srgbClr val="EF163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89" name="Rectangle 16"/>
                <p:cNvSpPr/>
                <p:nvPr/>
              </p:nvSpPr>
              <p:spPr>
                <a:xfrm>
                  <a:off x="8527712" y="756986"/>
                  <a:ext cx="19257" cy="2560896"/>
                </a:xfrm>
                <a:prstGeom prst="rect">
                  <a:avLst/>
                </a:prstGeom>
                <a:solidFill>
                  <a:srgbClr val="EF1B3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0" name="Rectangle 17"/>
                <p:cNvSpPr/>
                <p:nvPr/>
              </p:nvSpPr>
              <p:spPr>
                <a:xfrm>
                  <a:off x="8537350" y="756986"/>
                  <a:ext cx="19257" cy="2560896"/>
                </a:xfrm>
                <a:prstGeom prst="rect">
                  <a:avLst/>
                </a:prstGeom>
                <a:solidFill>
                  <a:srgbClr val="EF1B3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1" name="Rectangle 18"/>
                <p:cNvSpPr/>
                <p:nvPr/>
              </p:nvSpPr>
              <p:spPr>
                <a:xfrm>
                  <a:off x="8546969" y="756986"/>
                  <a:ext cx="19257" cy="2560896"/>
                </a:xfrm>
                <a:prstGeom prst="rect">
                  <a:avLst/>
                </a:prstGeom>
                <a:solidFill>
                  <a:srgbClr val="EF1B3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2" name="Rectangle 19"/>
                <p:cNvSpPr/>
                <p:nvPr/>
              </p:nvSpPr>
              <p:spPr>
                <a:xfrm>
                  <a:off x="8556598" y="756986"/>
                  <a:ext cx="19257" cy="2560896"/>
                </a:xfrm>
                <a:prstGeom prst="rect">
                  <a:avLst/>
                </a:prstGeom>
                <a:solidFill>
                  <a:srgbClr val="F01D3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3" name="Rectangle 20"/>
                <p:cNvSpPr/>
                <p:nvPr/>
              </p:nvSpPr>
              <p:spPr>
                <a:xfrm>
                  <a:off x="8566227" y="756986"/>
                  <a:ext cx="19257" cy="2560896"/>
                </a:xfrm>
                <a:prstGeom prst="rect">
                  <a:avLst/>
                </a:prstGeom>
                <a:solidFill>
                  <a:srgbClr val="F01D3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4" name="Rectangle 21"/>
                <p:cNvSpPr/>
                <p:nvPr/>
              </p:nvSpPr>
              <p:spPr>
                <a:xfrm>
                  <a:off x="8575855" y="756986"/>
                  <a:ext cx="19257" cy="2560896"/>
                </a:xfrm>
                <a:prstGeom prst="rect">
                  <a:avLst/>
                </a:prstGeom>
                <a:solidFill>
                  <a:srgbClr val="F01D3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5" name="Rectangle 22"/>
                <p:cNvSpPr/>
                <p:nvPr/>
              </p:nvSpPr>
              <p:spPr>
                <a:xfrm>
                  <a:off x="8585484" y="756986"/>
                  <a:ext cx="19257" cy="2560896"/>
                </a:xfrm>
                <a:prstGeom prst="rect">
                  <a:avLst/>
                </a:prstGeom>
                <a:solidFill>
                  <a:srgbClr val="F0213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6" name="Rectangle 23"/>
                <p:cNvSpPr/>
                <p:nvPr/>
              </p:nvSpPr>
              <p:spPr>
                <a:xfrm>
                  <a:off x="8595103" y="756986"/>
                  <a:ext cx="19257" cy="2560896"/>
                </a:xfrm>
                <a:prstGeom prst="rect">
                  <a:avLst/>
                </a:prstGeom>
                <a:solidFill>
                  <a:srgbClr val="F0213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7" name="Rectangle 24"/>
                <p:cNvSpPr/>
                <p:nvPr/>
              </p:nvSpPr>
              <p:spPr>
                <a:xfrm>
                  <a:off x="8604732" y="756986"/>
                  <a:ext cx="19257" cy="2560896"/>
                </a:xfrm>
                <a:prstGeom prst="rect">
                  <a:avLst/>
                </a:prstGeom>
                <a:solidFill>
                  <a:srgbClr val="F0213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8" name="Rectangle 25"/>
                <p:cNvSpPr/>
                <p:nvPr/>
              </p:nvSpPr>
              <p:spPr>
                <a:xfrm>
                  <a:off x="8614361" y="756986"/>
                  <a:ext cx="19257" cy="2560896"/>
                </a:xfrm>
                <a:prstGeom prst="rect">
                  <a:avLst/>
                </a:prstGeom>
                <a:solidFill>
                  <a:srgbClr val="F1263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699" name="Rectangle 26"/>
                <p:cNvSpPr/>
                <p:nvPr/>
              </p:nvSpPr>
              <p:spPr>
                <a:xfrm>
                  <a:off x="8623989" y="756986"/>
                  <a:ext cx="19257" cy="2560896"/>
                </a:xfrm>
                <a:prstGeom prst="rect">
                  <a:avLst/>
                </a:prstGeom>
                <a:solidFill>
                  <a:srgbClr val="F1263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0" name="Rectangle 27"/>
                <p:cNvSpPr/>
                <p:nvPr/>
              </p:nvSpPr>
              <p:spPr>
                <a:xfrm>
                  <a:off x="8633618" y="756986"/>
                  <a:ext cx="19257" cy="2560896"/>
                </a:xfrm>
                <a:prstGeom prst="rect">
                  <a:avLst/>
                </a:prstGeom>
                <a:solidFill>
                  <a:srgbClr val="F1263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1" name="Rectangle 28"/>
                <p:cNvSpPr/>
                <p:nvPr/>
              </p:nvSpPr>
              <p:spPr>
                <a:xfrm>
                  <a:off x="8643247" y="756986"/>
                  <a:ext cx="19257" cy="2560896"/>
                </a:xfrm>
                <a:prstGeom prst="rect">
                  <a:avLst/>
                </a:prstGeom>
                <a:solidFill>
                  <a:srgbClr val="F12B3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2" name="Rectangle 29"/>
                <p:cNvSpPr/>
                <p:nvPr/>
              </p:nvSpPr>
              <p:spPr>
                <a:xfrm>
                  <a:off x="8652875" y="756986"/>
                  <a:ext cx="19257" cy="2560896"/>
                </a:xfrm>
                <a:prstGeom prst="rect">
                  <a:avLst/>
                </a:prstGeom>
                <a:solidFill>
                  <a:srgbClr val="F12B3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3" name="Rectangle 30"/>
                <p:cNvSpPr/>
                <p:nvPr/>
              </p:nvSpPr>
              <p:spPr>
                <a:xfrm>
                  <a:off x="8662504" y="756986"/>
                  <a:ext cx="19257" cy="2560896"/>
                </a:xfrm>
                <a:prstGeom prst="rect">
                  <a:avLst/>
                </a:prstGeom>
                <a:solidFill>
                  <a:srgbClr val="F12B3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4" name="Rectangle 31"/>
                <p:cNvSpPr/>
                <p:nvPr/>
              </p:nvSpPr>
              <p:spPr>
                <a:xfrm>
                  <a:off x="8672133" y="756986"/>
                  <a:ext cx="19257" cy="2560896"/>
                </a:xfrm>
                <a:prstGeom prst="rect">
                  <a:avLst/>
                </a:prstGeom>
                <a:solidFill>
                  <a:srgbClr val="F22D3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5" name="Rectangle 32"/>
                <p:cNvSpPr/>
                <p:nvPr/>
              </p:nvSpPr>
              <p:spPr>
                <a:xfrm>
                  <a:off x="8681752" y="756986"/>
                  <a:ext cx="19257" cy="2560896"/>
                </a:xfrm>
                <a:prstGeom prst="rect">
                  <a:avLst/>
                </a:prstGeom>
                <a:solidFill>
                  <a:srgbClr val="F22D3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6" name="Rectangle 33"/>
                <p:cNvSpPr/>
                <p:nvPr/>
              </p:nvSpPr>
              <p:spPr>
                <a:xfrm>
                  <a:off x="8691381" y="756986"/>
                  <a:ext cx="19257" cy="2560896"/>
                </a:xfrm>
                <a:prstGeom prst="rect">
                  <a:avLst/>
                </a:prstGeom>
                <a:solidFill>
                  <a:srgbClr val="F22D3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7" name="Rectangle 34"/>
                <p:cNvSpPr/>
                <p:nvPr/>
              </p:nvSpPr>
              <p:spPr>
                <a:xfrm>
                  <a:off x="8701009" y="756986"/>
                  <a:ext cx="19257" cy="2560896"/>
                </a:xfrm>
                <a:prstGeom prst="rect">
                  <a:avLst/>
                </a:prstGeom>
                <a:solidFill>
                  <a:srgbClr val="F3323E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8" name="Rectangle 35"/>
                <p:cNvSpPr/>
                <p:nvPr/>
              </p:nvSpPr>
              <p:spPr>
                <a:xfrm>
                  <a:off x="8710638" y="756986"/>
                  <a:ext cx="21177" cy="2560896"/>
                </a:xfrm>
                <a:prstGeom prst="rect">
                  <a:avLst/>
                </a:prstGeom>
                <a:solidFill>
                  <a:srgbClr val="F3323E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09" name="Rectangle 36"/>
                <p:cNvSpPr/>
                <p:nvPr/>
              </p:nvSpPr>
              <p:spPr>
                <a:xfrm>
                  <a:off x="8720267" y="756986"/>
                  <a:ext cx="19257" cy="2560896"/>
                </a:xfrm>
                <a:prstGeom prst="rect">
                  <a:avLst/>
                </a:prstGeom>
                <a:solidFill>
                  <a:srgbClr val="F3323E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0" name="Rectangle 37"/>
                <p:cNvSpPr/>
                <p:nvPr/>
              </p:nvSpPr>
              <p:spPr>
                <a:xfrm>
                  <a:off x="8731825" y="756986"/>
                  <a:ext cx="17327" cy="2560896"/>
                </a:xfrm>
                <a:prstGeom prst="rect">
                  <a:avLst/>
                </a:prstGeom>
                <a:solidFill>
                  <a:srgbClr val="F5384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1" name="Rectangle 38"/>
                <p:cNvSpPr/>
                <p:nvPr/>
              </p:nvSpPr>
              <p:spPr>
                <a:xfrm>
                  <a:off x="8739524" y="756986"/>
                  <a:ext cx="21177" cy="2560896"/>
                </a:xfrm>
                <a:prstGeom prst="rect">
                  <a:avLst/>
                </a:prstGeom>
                <a:solidFill>
                  <a:srgbClr val="F5384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2" name="Rectangle 39"/>
                <p:cNvSpPr/>
                <p:nvPr/>
              </p:nvSpPr>
              <p:spPr>
                <a:xfrm>
                  <a:off x="8749152" y="756986"/>
                  <a:ext cx="19257" cy="2560896"/>
                </a:xfrm>
                <a:prstGeom prst="rect">
                  <a:avLst/>
                </a:prstGeom>
                <a:solidFill>
                  <a:srgbClr val="F5384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3" name="Rectangle 40"/>
                <p:cNvSpPr/>
                <p:nvPr/>
              </p:nvSpPr>
              <p:spPr>
                <a:xfrm>
                  <a:off x="8760701" y="756986"/>
                  <a:ext cx="17327" cy="2560896"/>
                </a:xfrm>
                <a:prstGeom prst="rect">
                  <a:avLst/>
                </a:prstGeom>
                <a:solidFill>
                  <a:srgbClr val="F53B4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4" name="Rectangle 41"/>
                <p:cNvSpPr/>
                <p:nvPr/>
              </p:nvSpPr>
              <p:spPr>
                <a:xfrm>
                  <a:off x="8768410" y="756986"/>
                  <a:ext cx="21177" cy="2560896"/>
                </a:xfrm>
                <a:prstGeom prst="rect">
                  <a:avLst/>
                </a:prstGeom>
                <a:solidFill>
                  <a:srgbClr val="F53B4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5" name="Rectangle 42"/>
                <p:cNvSpPr/>
                <p:nvPr/>
              </p:nvSpPr>
              <p:spPr>
                <a:xfrm>
                  <a:off x="8778038" y="756986"/>
                  <a:ext cx="19257" cy="2560896"/>
                </a:xfrm>
                <a:prstGeom prst="rect">
                  <a:avLst/>
                </a:prstGeom>
                <a:solidFill>
                  <a:srgbClr val="F53B4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6" name="Rectangle 43"/>
                <p:cNvSpPr/>
                <p:nvPr/>
              </p:nvSpPr>
              <p:spPr>
                <a:xfrm>
                  <a:off x="8789587" y="756986"/>
                  <a:ext cx="19257" cy="2560896"/>
                </a:xfrm>
                <a:prstGeom prst="rect">
                  <a:avLst/>
                </a:prstGeom>
                <a:solidFill>
                  <a:srgbClr val="F63C4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7" name="Rectangle 44"/>
                <p:cNvSpPr/>
                <p:nvPr/>
              </p:nvSpPr>
              <p:spPr>
                <a:xfrm>
                  <a:off x="8797286" y="756986"/>
                  <a:ext cx="21177" cy="2560896"/>
                </a:xfrm>
                <a:prstGeom prst="rect">
                  <a:avLst/>
                </a:prstGeom>
                <a:solidFill>
                  <a:srgbClr val="F63C4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8" name="Rectangle 45"/>
                <p:cNvSpPr/>
                <p:nvPr/>
              </p:nvSpPr>
              <p:spPr>
                <a:xfrm>
                  <a:off x="8808835" y="756986"/>
                  <a:ext cx="17327" cy="2560896"/>
                </a:xfrm>
                <a:prstGeom prst="rect">
                  <a:avLst/>
                </a:prstGeom>
                <a:solidFill>
                  <a:srgbClr val="F63C4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19" name="Rectangle 46"/>
                <p:cNvSpPr/>
                <p:nvPr/>
              </p:nvSpPr>
              <p:spPr>
                <a:xfrm>
                  <a:off x="8818473" y="756986"/>
                  <a:ext cx="19257" cy="2560896"/>
                </a:xfrm>
                <a:prstGeom prst="rect">
                  <a:avLst/>
                </a:prstGeom>
                <a:solidFill>
                  <a:srgbClr val="F63C4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0" name="Rectangle 47"/>
                <p:cNvSpPr/>
                <p:nvPr/>
              </p:nvSpPr>
              <p:spPr>
                <a:xfrm>
                  <a:off x="8826181" y="756986"/>
                  <a:ext cx="21177" cy="2560896"/>
                </a:xfrm>
                <a:prstGeom prst="rect">
                  <a:avLst/>
                </a:prstGeom>
                <a:solidFill>
                  <a:srgbClr val="F6404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1" name="Rectangle 48"/>
                <p:cNvSpPr/>
                <p:nvPr/>
              </p:nvSpPr>
              <p:spPr>
                <a:xfrm>
                  <a:off x="8837730" y="756986"/>
                  <a:ext cx="17327" cy="2560896"/>
                </a:xfrm>
                <a:prstGeom prst="rect">
                  <a:avLst/>
                </a:prstGeom>
                <a:solidFill>
                  <a:srgbClr val="F6404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2" name="Rectangle 49"/>
                <p:cNvSpPr/>
                <p:nvPr/>
              </p:nvSpPr>
              <p:spPr>
                <a:xfrm>
                  <a:off x="8847359" y="756986"/>
                  <a:ext cx="19257" cy="2560896"/>
                </a:xfrm>
                <a:prstGeom prst="rect">
                  <a:avLst/>
                </a:prstGeom>
                <a:solidFill>
                  <a:srgbClr val="F6404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3" name="Rectangle 50"/>
                <p:cNvSpPr/>
                <p:nvPr/>
              </p:nvSpPr>
              <p:spPr>
                <a:xfrm>
                  <a:off x="8855058" y="756986"/>
                  <a:ext cx="21177" cy="2560896"/>
                </a:xfrm>
                <a:prstGeom prst="rect">
                  <a:avLst/>
                </a:prstGeom>
                <a:solidFill>
                  <a:srgbClr val="F6444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4" name="Rectangle 51"/>
                <p:cNvSpPr/>
                <p:nvPr/>
              </p:nvSpPr>
              <p:spPr>
                <a:xfrm>
                  <a:off x="8866607" y="756986"/>
                  <a:ext cx="19257" cy="2560896"/>
                </a:xfrm>
                <a:prstGeom prst="rect">
                  <a:avLst/>
                </a:prstGeom>
                <a:solidFill>
                  <a:srgbClr val="F6444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5" name="Rectangle 52"/>
                <p:cNvSpPr/>
                <p:nvPr/>
              </p:nvSpPr>
              <p:spPr>
                <a:xfrm>
                  <a:off x="8876236" y="756986"/>
                  <a:ext cx="19257" cy="2560896"/>
                </a:xfrm>
                <a:prstGeom prst="rect">
                  <a:avLst/>
                </a:prstGeom>
                <a:solidFill>
                  <a:srgbClr val="F6444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6" name="Rectangle 53"/>
                <p:cNvSpPr/>
                <p:nvPr/>
              </p:nvSpPr>
              <p:spPr>
                <a:xfrm>
                  <a:off x="8885864" y="756986"/>
                  <a:ext cx="19257" cy="2560896"/>
                </a:xfrm>
                <a:prstGeom prst="rect">
                  <a:avLst/>
                </a:prstGeom>
                <a:solidFill>
                  <a:srgbClr val="F5474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7" name="Rectangle 54"/>
                <p:cNvSpPr/>
                <p:nvPr/>
              </p:nvSpPr>
              <p:spPr>
                <a:xfrm>
                  <a:off x="8895493" y="756986"/>
                  <a:ext cx="19257" cy="2560896"/>
                </a:xfrm>
                <a:prstGeom prst="rect">
                  <a:avLst/>
                </a:prstGeom>
                <a:solidFill>
                  <a:srgbClr val="F5474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8" name="Rectangle 55"/>
                <p:cNvSpPr/>
                <p:nvPr/>
              </p:nvSpPr>
              <p:spPr>
                <a:xfrm>
                  <a:off x="8905122" y="756986"/>
                  <a:ext cx="19257" cy="2560896"/>
                </a:xfrm>
                <a:prstGeom prst="rect">
                  <a:avLst/>
                </a:prstGeom>
                <a:solidFill>
                  <a:srgbClr val="F5474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29" name="Rectangle 56"/>
                <p:cNvSpPr/>
                <p:nvPr/>
              </p:nvSpPr>
              <p:spPr>
                <a:xfrm>
                  <a:off x="8914750" y="756986"/>
                  <a:ext cx="19257" cy="2560896"/>
                </a:xfrm>
                <a:prstGeom prst="rect">
                  <a:avLst/>
                </a:prstGeom>
                <a:solidFill>
                  <a:srgbClr val="F6494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0" name="Rectangle 57"/>
                <p:cNvSpPr/>
                <p:nvPr/>
              </p:nvSpPr>
              <p:spPr>
                <a:xfrm>
                  <a:off x="8924379" y="756986"/>
                  <a:ext cx="19257" cy="2560896"/>
                </a:xfrm>
                <a:prstGeom prst="rect">
                  <a:avLst/>
                </a:prstGeom>
                <a:solidFill>
                  <a:srgbClr val="F6494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1" name="Rectangle 58"/>
                <p:cNvSpPr/>
                <p:nvPr/>
              </p:nvSpPr>
              <p:spPr>
                <a:xfrm>
                  <a:off x="8934008" y="756986"/>
                  <a:ext cx="19257" cy="2560896"/>
                </a:xfrm>
                <a:prstGeom prst="rect">
                  <a:avLst/>
                </a:prstGeom>
                <a:solidFill>
                  <a:srgbClr val="F6494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2" name="Rectangle 59"/>
                <p:cNvSpPr/>
                <p:nvPr/>
              </p:nvSpPr>
              <p:spPr>
                <a:xfrm>
                  <a:off x="8943636" y="756986"/>
                  <a:ext cx="19257" cy="2560896"/>
                </a:xfrm>
                <a:prstGeom prst="rect">
                  <a:avLst/>
                </a:prstGeom>
                <a:solidFill>
                  <a:srgbClr val="F64C4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3" name="Rectangle 60"/>
                <p:cNvSpPr/>
                <p:nvPr/>
              </p:nvSpPr>
              <p:spPr>
                <a:xfrm>
                  <a:off x="8953265" y="756986"/>
                  <a:ext cx="19257" cy="2560896"/>
                </a:xfrm>
                <a:prstGeom prst="rect">
                  <a:avLst/>
                </a:prstGeom>
                <a:solidFill>
                  <a:srgbClr val="F64C4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4" name="Rectangle 61"/>
                <p:cNvSpPr/>
                <p:nvPr/>
              </p:nvSpPr>
              <p:spPr>
                <a:xfrm>
                  <a:off x="8962884" y="756986"/>
                  <a:ext cx="19257" cy="2560896"/>
                </a:xfrm>
                <a:prstGeom prst="rect">
                  <a:avLst/>
                </a:prstGeom>
                <a:solidFill>
                  <a:srgbClr val="F64C4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5" name="Rectangle 62"/>
                <p:cNvSpPr/>
                <p:nvPr/>
              </p:nvSpPr>
              <p:spPr>
                <a:xfrm>
                  <a:off x="8972513" y="756986"/>
                  <a:ext cx="19257" cy="2560896"/>
                </a:xfrm>
                <a:prstGeom prst="rect">
                  <a:avLst/>
                </a:prstGeom>
                <a:solidFill>
                  <a:srgbClr val="F7505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6" name="Rectangle 63"/>
                <p:cNvSpPr/>
                <p:nvPr/>
              </p:nvSpPr>
              <p:spPr>
                <a:xfrm>
                  <a:off x="8982142" y="756986"/>
                  <a:ext cx="19257" cy="2560896"/>
                </a:xfrm>
                <a:prstGeom prst="rect">
                  <a:avLst/>
                </a:prstGeom>
                <a:solidFill>
                  <a:srgbClr val="F7505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7" name="Rectangle 64"/>
                <p:cNvSpPr/>
                <p:nvPr/>
              </p:nvSpPr>
              <p:spPr>
                <a:xfrm>
                  <a:off x="8991770" y="756986"/>
                  <a:ext cx="19257" cy="2560896"/>
                </a:xfrm>
                <a:prstGeom prst="rect">
                  <a:avLst/>
                </a:prstGeom>
                <a:solidFill>
                  <a:srgbClr val="F7505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8" name="Rectangle 65"/>
                <p:cNvSpPr/>
                <p:nvPr/>
              </p:nvSpPr>
              <p:spPr>
                <a:xfrm>
                  <a:off x="9001399" y="756986"/>
                  <a:ext cx="19257" cy="2560896"/>
                </a:xfrm>
                <a:prstGeom prst="rect">
                  <a:avLst/>
                </a:prstGeom>
                <a:solidFill>
                  <a:srgbClr val="F7535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39" name="Rectangle 66"/>
                <p:cNvSpPr/>
                <p:nvPr/>
              </p:nvSpPr>
              <p:spPr>
                <a:xfrm>
                  <a:off x="9011027" y="756986"/>
                  <a:ext cx="19257" cy="2560896"/>
                </a:xfrm>
                <a:prstGeom prst="rect">
                  <a:avLst/>
                </a:prstGeom>
                <a:solidFill>
                  <a:srgbClr val="F7535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0" name="Rectangle 67"/>
                <p:cNvSpPr/>
                <p:nvPr/>
              </p:nvSpPr>
              <p:spPr>
                <a:xfrm>
                  <a:off x="9020656" y="756986"/>
                  <a:ext cx="19257" cy="2560896"/>
                </a:xfrm>
                <a:prstGeom prst="rect">
                  <a:avLst/>
                </a:prstGeom>
                <a:solidFill>
                  <a:srgbClr val="F7535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1" name="Rectangle 68"/>
                <p:cNvSpPr/>
                <p:nvPr/>
              </p:nvSpPr>
              <p:spPr>
                <a:xfrm>
                  <a:off x="9030285" y="756986"/>
                  <a:ext cx="19257" cy="2560896"/>
                </a:xfrm>
                <a:prstGeom prst="rect">
                  <a:avLst/>
                </a:prstGeom>
                <a:solidFill>
                  <a:srgbClr val="F7545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2" name="Rectangle 69"/>
                <p:cNvSpPr/>
                <p:nvPr/>
              </p:nvSpPr>
              <p:spPr>
                <a:xfrm>
                  <a:off x="9039913" y="756986"/>
                  <a:ext cx="19257" cy="2560896"/>
                </a:xfrm>
                <a:prstGeom prst="rect">
                  <a:avLst/>
                </a:prstGeom>
                <a:solidFill>
                  <a:srgbClr val="F7545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3" name="Rectangle 70"/>
                <p:cNvSpPr/>
                <p:nvPr/>
              </p:nvSpPr>
              <p:spPr>
                <a:xfrm>
                  <a:off x="9049542" y="756986"/>
                  <a:ext cx="21177" cy="2560896"/>
                </a:xfrm>
                <a:prstGeom prst="rect">
                  <a:avLst/>
                </a:prstGeom>
                <a:solidFill>
                  <a:srgbClr val="F7545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4" name="Rectangle 71"/>
                <p:cNvSpPr/>
                <p:nvPr/>
              </p:nvSpPr>
              <p:spPr>
                <a:xfrm>
                  <a:off x="9059161" y="756986"/>
                  <a:ext cx="19257" cy="2560896"/>
                </a:xfrm>
                <a:prstGeom prst="rect">
                  <a:avLst/>
                </a:prstGeom>
                <a:solidFill>
                  <a:srgbClr val="F6585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5" name="Rectangle 72"/>
                <p:cNvSpPr/>
                <p:nvPr/>
              </p:nvSpPr>
              <p:spPr>
                <a:xfrm>
                  <a:off x="9070719" y="756986"/>
                  <a:ext cx="17327" cy="2560896"/>
                </a:xfrm>
                <a:prstGeom prst="rect">
                  <a:avLst/>
                </a:prstGeom>
                <a:solidFill>
                  <a:srgbClr val="F6585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6" name="Rectangle 73"/>
                <p:cNvSpPr/>
                <p:nvPr/>
              </p:nvSpPr>
              <p:spPr>
                <a:xfrm>
                  <a:off x="9078419" y="756986"/>
                  <a:ext cx="21177" cy="2560896"/>
                </a:xfrm>
                <a:prstGeom prst="rect">
                  <a:avLst/>
                </a:prstGeom>
                <a:solidFill>
                  <a:srgbClr val="F6585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7" name="Rectangle 74"/>
                <p:cNvSpPr/>
                <p:nvPr/>
              </p:nvSpPr>
              <p:spPr>
                <a:xfrm>
                  <a:off x="9088047" y="756986"/>
                  <a:ext cx="19257" cy="2560896"/>
                </a:xfrm>
                <a:prstGeom prst="rect">
                  <a:avLst/>
                </a:prstGeom>
                <a:solidFill>
                  <a:srgbClr val="F85C5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8" name="Rectangle 75"/>
                <p:cNvSpPr/>
                <p:nvPr/>
              </p:nvSpPr>
              <p:spPr>
                <a:xfrm>
                  <a:off x="9099596" y="756986"/>
                  <a:ext cx="17327" cy="2560896"/>
                </a:xfrm>
                <a:prstGeom prst="rect">
                  <a:avLst/>
                </a:prstGeom>
                <a:solidFill>
                  <a:srgbClr val="F85C5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49" name="Rectangle 76"/>
                <p:cNvSpPr/>
                <p:nvPr/>
              </p:nvSpPr>
              <p:spPr>
                <a:xfrm>
                  <a:off x="9107305" y="756986"/>
                  <a:ext cx="21177" cy="2560896"/>
                </a:xfrm>
                <a:prstGeom prst="rect">
                  <a:avLst/>
                </a:prstGeom>
                <a:solidFill>
                  <a:srgbClr val="F85C5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0" name="Rectangle 77"/>
                <p:cNvSpPr/>
                <p:nvPr/>
              </p:nvSpPr>
              <p:spPr>
                <a:xfrm>
                  <a:off x="9116933" y="756986"/>
                  <a:ext cx="19257" cy="2560896"/>
                </a:xfrm>
                <a:prstGeom prst="rect">
                  <a:avLst/>
                </a:prstGeom>
                <a:solidFill>
                  <a:srgbClr val="F95F5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1" name="Rectangle 78"/>
                <p:cNvSpPr/>
                <p:nvPr/>
              </p:nvSpPr>
              <p:spPr>
                <a:xfrm>
                  <a:off x="9128482" y="756986"/>
                  <a:ext cx="19257" cy="2560896"/>
                </a:xfrm>
                <a:prstGeom prst="rect">
                  <a:avLst/>
                </a:prstGeom>
                <a:solidFill>
                  <a:srgbClr val="F95F5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2" name="Rectangle 79"/>
                <p:cNvSpPr/>
                <p:nvPr/>
              </p:nvSpPr>
              <p:spPr>
                <a:xfrm>
                  <a:off x="9136191" y="756986"/>
                  <a:ext cx="21177" cy="2560896"/>
                </a:xfrm>
                <a:prstGeom prst="rect">
                  <a:avLst/>
                </a:prstGeom>
                <a:solidFill>
                  <a:srgbClr val="F95F5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3" name="Rectangle 80"/>
                <p:cNvSpPr/>
                <p:nvPr/>
              </p:nvSpPr>
              <p:spPr>
                <a:xfrm>
                  <a:off x="9147739" y="756986"/>
                  <a:ext cx="17327" cy="2560896"/>
                </a:xfrm>
                <a:prstGeom prst="rect">
                  <a:avLst/>
                </a:prstGeom>
                <a:solidFill>
                  <a:srgbClr val="FA605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4" name="Rectangle 81"/>
                <p:cNvSpPr/>
                <p:nvPr/>
              </p:nvSpPr>
              <p:spPr>
                <a:xfrm>
                  <a:off x="9157368" y="756986"/>
                  <a:ext cx="19257" cy="2560896"/>
                </a:xfrm>
                <a:prstGeom prst="rect">
                  <a:avLst/>
                </a:prstGeom>
                <a:solidFill>
                  <a:srgbClr val="FA605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5" name="Rectangle 82"/>
                <p:cNvSpPr/>
                <p:nvPr/>
              </p:nvSpPr>
              <p:spPr>
                <a:xfrm>
                  <a:off x="9165067" y="756986"/>
                  <a:ext cx="21177" cy="2560896"/>
                </a:xfrm>
                <a:prstGeom prst="rect">
                  <a:avLst/>
                </a:prstGeom>
                <a:solidFill>
                  <a:srgbClr val="FA605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6" name="Rectangle 83"/>
                <p:cNvSpPr/>
                <p:nvPr/>
              </p:nvSpPr>
              <p:spPr>
                <a:xfrm>
                  <a:off x="9176616" y="756986"/>
                  <a:ext cx="17327" cy="2560896"/>
                </a:xfrm>
                <a:prstGeom prst="rect">
                  <a:avLst/>
                </a:prstGeom>
                <a:solidFill>
                  <a:srgbClr val="FB635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7" name="Rectangle 84"/>
                <p:cNvSpPr/>
                <p:nvPr/>
              </p:nvSpPr>
              <p:spPr>
                <a:xfrm>
                  <a:off x="9186245" y="756986"/>
                  <a:ext cx="19257" cy="2560896"/>
                </a:xfrm>
                <a:prstGeom prst="rect">
                  <a:avLst/>
                </a:prstGeom>
                <a:solidFill>
                  <a:srgbClr val="FB635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8" name="Rectangle 85"/>
                <p:cNvSpPr/>
                <p:nvPr/>
              </p:nvSpPr>
              <p:spPr>
                <a:xfrm>
                  <a:off x="9193944" y="756986"/>
                  <a:ext cx="21177" cy="2560896"/>
                </a:xfrm>
                <a:prstGeom prst="rect">
                  <a:avLst/>
                </a:prstGeom>
                <a:solidFill>
                  <a:srgbClr val="FB635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59" name="Rectangle 86"/>
                <p:cNvSpPr/>
                <p:nvPr/>
              </p:nvSpPr>
              <p:spPr>
                <a:xfrm>
                  <a:off x="9205511" y="756986"/>
                  <a:ext cx="19257" cy="2560896"/>
                </a:xfrm>
                <a:prstGeom prst="rect">
                  <a:avLst/>
                </a:prstGeom>
                <a:solidFill>
                  <a:srgbClr val="FB635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0" name="Rectangle 87"/>
                <p:cNvSpPr/>
                <p:nvPr/>
              </p:nvSpPr>
              <p:spPr>
                <a:xfrm>
                  <a:off x="9215140" y="756986"/>
                  <a:ext cx="19257" cy="2560896"/>
                </a:xfrm>
                <a:prstGeom prst="rect">
                  <a:avLst/>
                </a:prstGeom>
                <a:solidFill>
                  <a:srgbClr val="FC676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1" name="Rectangle 88"/>
                <p:cNvSpPr/>
                <p:nvPr/>
              </p:nvSpPr>
              <p:spPr>
                <a:xfrm>
                  <a:off x="9224759" y="756986"/>
                  <a:ext cx="19257" cy="2560896"/>
                </a:xfrm>
                <a:prstGeom prst="rect">
                  <a:avLst/>
                </a:prstGeom>
                <a:solidFill>
                  <a:srgbClr val="FC676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2" name="Rectangle 89"/>
                <p:cNvSpPr/>
                <p:nvPr/>
              </p:nvSpPr>
              <p:spPr>
                <a:xfrm>
                  <a:off x="9234388" y="756986"/>
                  <a:ext cx="19257" cy="2560896"/>
                </a:xfrm>
                <a:prstGeom prst="rect">
                  <a:avLst/>
                </a:prstGeom>
                <a:solidFill>
                  <a:srgbClr val="FC676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3" name="Rectangle 90"/>
                <p:cNvSpPr/>
                <p:nvPr/>
              </p:nvSpPr>
              <p:spPr>
                <a:xfrm>
                  <a:off x="9244017" y="756986"/>
                  <a:ext cx="19257" cy="2560896"/>
                </a:xfrm>
                <a:prstGeom prst="rect">
                  <a:avLst/>
                </a:prstGeom>
                <a:solidFill>
                  <a:srgbClr val="FB696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4" name="Rectangle 91"/>
                <p:cNvSpPr/>
                <p:nvPr/>
              </p:nvSpPr>
              <p:spPr>
                <a:xfrm>
                  <a:off x="9253645" y="756986"/>
                  <a:ext cx="19257" cy="2560896"/>
                </a:xfrm>
                <a:prstGeom prst="rect">
                  <a:avLst/>
                </a:prstGeom>
                <a:solidFill>
                  <a:srgbClr val="FB696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5" name="Rectangle 92"/>
                <p:cNvSpPr/>
                <p:nvPr/>
              </p:nvSpPr>
              <p:spPr>
                <a:xfrm>
                  <a:off x="9263274" y="756986"/>
                  <a:ext cx="19257" cy="2560896"/>
                </a:xfrm>
                <a:prstGeom prst="rect">
                  <a:avLst/>
                </a:prstGeom>
                <a:solidFill>
                  <a:srgbClr val="FB696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6" name="Rectangle 93"/>
                <p:cNvSpPr/>
                <p:nvPr/>
              </p:nvSpPr>
              <p:spPr>
                <a:xfrm>
                  <a:off x="9272893" y="756986"/>
                  <a:ext cx="19257" cy="2560896"/>
                </a:xfrm>
                <a:prstGeom prst="rect">
                  <a:avLst/>
                </a:prstGeom>
                <a:solidFill>
                  <a:srgbClr val="FB6A6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7" name="Rectangle 94"/>
                <p:cNvSpPr/>
                <p:nvPr/>
              </p:nvSpPr>
              <p:spPr>
                <a:xfrm>
                  <a:off x="9282522" y="756986"/>
                  <a:ext cx="19257" cy="2560896"/>
                </a:xfrm>
                <a:prstGeom prst="rect">
                  <a:avLst/>
                </a:prstGeom>
                <a:solidFill>
                  <a:srgbClr val="FB6A6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8" name="Rectangle 95"/>
                <p:cNvSpPr/>
                <p:nvPr/>
              </p:nvSpPr>
              <p:spPr>
                <a:xfrm>
                  <a:off x="9292160" y="756986"/>
                  <a:ext cx="19257" cy="2560896"/>
                </a:xfrm>
                <a:prstGeom prst="rect">
                  <a:avLst/>
                </a:prstGeom>
                <a:solidFill>
                  <a:srgbClr val="FB6A6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69" name="Rectangle 96"/>
                <p:cNvSpPr/>
                <p:nvPr/>
              </p:nvSpPr>
              <p:spPr>
                <a:xfrm>
                  <a:off x="9301788" y="756986"/>
                  <a:ext cx="19257" cy="2560896"/>
                </a:xfrm>
                <a:prstGeom prst="rect">
                  <a:avLst/>
                </a:prstGeom>
                <a:solidFill>
                  <a:srgbClr val="FA6E65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0" name="Rectangle 97"/>
                <p:cNvSpPr/>
                <p:nvPr/>
              </p:nvSpPr>
              <p:spPr>
                <a:xfrm>
                  <a:off x="9311417" y="756986"/>
                  <a:ext cx="19257" cy="2560896"/>
                </a:xfrm>
                <a:prstGeom prst="rect">
                  <a:avLst/>
                </a:prstGeom>
                <a:solidFill>
                  <a:srgbClr val="FA6E65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1" name="Rectangle 98"/>
                <p:cNvSpPr/>
                <p:nvPr/>
              </p:nvSpPr>
              <p:spPr>
                <a:xfrm>
                  <a:off x="9321036" y="756986"/>
                  <a:ext cx="19257" cy="2560896"/>
                </a:xfrm>
                <a:prstGeom prst="rect">
                  <a:avLst/>
                </a:prstGeom>
                <a:solidFill>
                  <a:srgbClr val="FA6E65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2" name="Rectangle 99"/>
                <p:cNvSpPr/>
                <p:nvPr/>
              </p:nvSpPr>
              <p:spPr>
                <a:xfrm>
                  <a:off x="9330665" y="756986"/>
                  <a:ext cx="19257" cy="2560896"/>
                </a:xfrm>
                <a:prstGeom prst="rect">
                  <a:avLst/>
                </a:prstGeom>
                <a:solidFill>
                  <a:srgbClr val="FA706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3" name="Rectangle 100"/>
                <p:cNvSpPr/>
                <p:nvPr/>
              </p:nvSpPr>
              <p:spPr>
                <a:xfrm>
                  <a:off x="9340294" y="756986"/>
                  <a:ext cx="19257" cy="2560896"/>
                </a:xfrm>
                <a:prstGeom prst="rect">
                  <a:avLst/>
                </a:prstGeom>
                <a:solidFill>
                  <a:srgbClr val="FA706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4" name="Rectangle 101"/>
                <p:cNvSpPr/>
                <p:nvPr/>
              </p:nvSpPr>
              <p:spPr>
                <a:xfrm>
                  <a:off x="9349922" y="756986"/>
                  <a:ext cx="19257" cy="2560896"/>
                </a:xfrm>
                <a:prstGeom prst="rect">
                  <a:avLst/>
                </a:prstGeom>
                <a:solidFill>
                  <a:srgbClr val="FA706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5" name="Rectangle 102"/>
                <p:cNvSpPr/>
                <p:nvPr/>
              </p:nvSpPr>
              <p:spPr>
                <a:xfrm>
                  <a:off x="9359551" y="756986"/>
                  <a:ext cx="19257" cy="2560896"/>
                </a:xfrm>
                <a:prstGeom prst="rect">
                  <a:avLst/>
                </a:prstGeom>
                <a:solidFill>
                  <a:srgbClr val="FA726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6" name="Rectangle 103"/>
                <p:cNvSpPr/>
                <p:nvPr/>
              </p:nvSpPr>
              <p:spPr>
                <a:xfrm>
                  <a:off x="9369170" y="756986"/>
                  <a:ext cx="19257" cy="2560896"/>
                </a:xfrm>
                <a:prstGeom prst="rect">
                  <a:avLst/>
                </a:prstGeom>
                <a:solidFill>
                  <a:srgbClr val="FA726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7" name="Rectangle 104"/>
                <p:cNvSpPr/>
                <p:nvPr/>
              </p:nvSpPr>
              <p:spPr>
                <a:xfrm>
                  <a:off x="9378799" y="756986"/>
                  <a:ext cx="19257" cy="2560896"/>
                </a:xfrm>
                <a:prstGeom prst="rect">
                  <a:avLst/>
                </a:prstGeom>
                <a:solidFill>
                  <a:srgbClr val="FA726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8" name="Rectangle 105"/>
                <p:cNvSpPr/>
                <p:nvPr/>
              </p:nvSpPr>
              <p:spPr>
                <a:xfrm>
                  <a:off x="9388437" y="756986"/>
                  <a:ext cx="19257" cy="2560896"/>
                </a:xfrm>
                <a:prstGeom prst="rect">
                  <a:avLst/>
                </a:prstGeom>
                <a:solidFill>
                  <a:srgbClr val="FB746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79" name="Rectangle 106"/>
                <p:cNvSpPr/>
                <p:nvPr/>
              </p:nvSpPr>
              <p:spPr>
                <a:xfrm>
                  <a:off x="9398066" y="756986"/>
                  <a:ext cx="19257" cy="2560896"/>
                </a:xfrm>
                <a:prstGeom prst="rect">
                  <a:avLst/>
                </a:prstGeom>
                <a:solidFill>
                  <a:srgbClr val="FB746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0" name="Rectangle 107"/>
                <p:cNvSpPr/>
                <p:nvPr/>
              </p:nvSpPr>
              <p:spPr>
                <a:xfrm>
                  <a:off x="9407694" y="756986"/>
                  <a:ext cx="19257" cy="2560896"/>
                </a:xfrm>
                <a:prstGeom prst="rect">
                  <a:avLst/>
                </a:prstGeom>
                <a:solidFill>
                  <a:srgbClr val="FB746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1" name="Rectangle 108"/>
                <p:cNvSpPr/>
                <p:nvPr/>
              </p:nvSpPr>
              <p:spPr>
                <a:xfrm>
                  <a:off x="9417314" y="756986"/>
                  <a:ext cx="21177" cy="2560896"/>
                </a:xfrm>
                <a:prstGeom prst="rect">
                  <a:avLst/>
                </a:prstGeom>
                <a:solidFill>
                  <a:srgbClr val="FB776E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2" name="Rectangle 109"/>
                <p:cNvSpPr/>
                <p:nvPr/>
              </p:nvSpPr>
              <p:spPr>
                <a:xfrm>
                  <a:off x="9426942" y="756986"/>
                  <a:ext cx="19257" cy="2560896"/>
                </a:xfrm>
                <a:prstGeom prst="rect">
                  <a:avLst/>
                </a:prstGeom>
                <a:solidFill>
                  <a:srgbClr val="FB776E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3" name="Rectangle 110"/>
                <p:cNvSpPr/>
                <p:nvPr/>
              </p:nvSpPr>
              <p:spPr>
                <a:xfrm>
                  <a:off x="9438491" y="756986"/>
                  <a:ext cx="17327" cy="2560896"/>
                </a:xfrm>
                <a:prstGeom prst="rect">
                  <a:avLst/>
                </a:prstGeom>
                <a:solidFill>
                  <a:srgbClr val="FB776E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4" name="Rectangle 111"/>
                <p:cNvSpPr/>
                <p:nvPr/>
              </p:nvSpPr>
              <p:spPr>
                <a:xfrm>
                  <a:off x="9446200" y="756986"/>
                  <a:ext cx="21177" cy="2560896"/>
                </a:xfrm>
                <a:prstGeom prst="rect">
                  <a:avLst/>
                </a:prstGeom>
                <a:solidFill>
                  <a:srgbClr val="FA796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5" name="Rectangle 112"/>
                <p:cNvSpPr/>
                <p:nvPr/>
              </p:nvSpPr>
              <p:spPr>
                <a:xfrm>
                  <a:off x="9455828" y="756986"/>
                  <a:ext cx="19257" cy="2560896"/>
                </a:xfrm>
                <a:prstGeom prst="rect">
                  <a:avLst/>
                </a:prstGeom>
                <a:solidFill>
                  <a:srgbClr val="FA796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6" name="Rectangle 113"/>
                <p:cNvSpPr/>
                <p:nvPr/>
              </p:nvSpPr>
              <p:spPr>
                <a:xfrm>
                  <a:off x="9467377" y="756986"/>
                  <a:ext cx="19257" cy="2560896"/>
                </a:xfrm>
                <a:prstGeom prst="rect">
                  <a:avLst/>
                </a:prstGeom>
                <a:solidFill>
                  <a:srgbClr val="FA796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7" name="Rectangle 114"/>
                <p:cNvSpPr/>
                <p:nvPr/>
              </p:nvSpPr>
              <p:spPr>
                <a:xfrm>
                  <a:off x="9475076" y="756986"/>
                  <a:ext cx="21177" cy="2560896"/>
                </a:xfrm>
                <a:prstGeom prst="rect">
                  <a:avLst/>
                </a:prstGeom>
                <a:solidFill>
                  <a:srgbClr val="FB7C7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8" name="Rectangle 115"/>
                <p:cNvSpPr/>
                <p:nvPr/>
              </p:nvSpPr>
              <p:spPr>
                <a:xfrm>
                  <a:off x="9486634" y="756986"/>
                  <a:ext cx="17327" cy="2560896"/>
                </a:xfrm>
                <a:prstGeom prst="rect">
                  <a:avLst/>
                </a:prstGeom>
                <a:solidFill>
                  <a:srgbClr val="FB7C7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89" name="Rectangle 116"/>
                <p:cNvSpPr/>
                <p:nvPr/>
              </p:nvSpPr>
              <p:spPr>
                <a:xfrm>
                  <a:off x="9496263" y="756986"/>
                  <a:ext cx="19257" cy="2560896"/>
                </a:xfrm>
                <a:prstGeom prst="rect">
                  <a:avLst/>
                </a:prstGeom>
                <a:solidFill>
                  <a:srgbClr val="FB7C7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0" name="Rectangle 117"/>
                <p:cNvSpPr/>
                <p:nvPr/>
              </p:nvSpPr>
              <p:spPr>
                <a:xfrm>
                  <a:off x="9503962" y="756986"/>
                  <a:ext cx="21177" cy="2560896"/>
                </a:xfrm>
                <a:prstGeom prst="rect">
                  <a:avLst/>
                </a:prstGeom>
                <a:solidFill>
                  <a:srgbClr val="FC7D7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1" name="Rectangle 118"/>
                <p:cNvSpPr/>
                <p:nvPr/>
              </p:nvSpPr>
              <p:spPr>
                <a:xfrm>
                  <a:off x="9515520" y="756986"/>
                  <a:ext cx="17327" cy="2560896"/>
                </a:xfrm>
                <a:prstGeom prst="rect">
                  <a:avLst/>
                </a:prstGeom>
                <a:solidFill>
                  <a:srgbClr val="FC7D7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2" name="Rectangle 119"/>
                <p:cNvSpPr/>
                <p:nvPr/>
              </p:nvSpPr>
              <p:spPr>
                <a:xfrm>
                  <a:off x="9525149" y="756986"/>
                  <a:ext cx="19257" cy="2560896"/>
                </a:xfrm>
                <a:prstGeom prst="rect">
                  <a:avLst/>
                </a:prstGeom>
                <a:solidFill>
                  <a:srgbClr val="FC7D7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3" name="Rectangle 120"/>
                <p:cNvSpPr/>
                <p:nvPr/>
              </p:nvSpPr>
              <p:spPr>
                <a:xfrm>
                  <a:off x="9532848" y="756986"/>
                  <a:ext cx="21177" cy="2560896"/>
                </a:xfrm>
                <a:prstGeom prst="rect">
                  <a:avLst/>
                </a:prstGeom>
                <a:solidFill>
                  <a:srgbClr val="FE817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4" name="Rectangle 121"/>
                <p:cNvSpPr/>
                <p:nvPr/>
              </p:nvSpPr>
              <p:spPr>
                <a:xfrm>
                  <a:off x="9544397" y="756986"/>
                  <a:ext cx="19257" cy="2560896"/>
                </a:xfrm>
                <a:prstGeom prst="rect">
                  <a:avLst/>
                </a:prstGeom>
                <a:solidFill>
                  <a:srgbClr val="FE817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5" name="Rectangle 122"/>
                <p:cNvSpPr/>
                <p:nvPr/>
              </p:nvSpPr>
              <p:spPr>
                <a:xfrm>
                  <a:off x="9554026" y="756986"/>
                  <a:ext cx="19257" cy="2560896"/>
                </a:xfrm>
                <a:prstGeom prst="rect">
                  <a:avLst/>
                </a:prstGeom>
                <a:solidFill>
                  <a:srgbClr val="FE817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6" name="Rectangle 123"/>
                <p:cNvSpPr/>
                <p:nvPr/>
              </p:nvSpPr>
              <p:spPr>
                <a:xfrm>
                  <a:off x="9563654" y="756986"/>
                  <a:ext cx="19257" cy="2560896"/>
                </a:xfrm>
                <a:prstGeom prst="rect">
                  <a:avLst/>
                </a:prstGeom>
                <a:solidFill>
                  <a:srgbClr val="FE817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7" name="Rectangle 124"/>
                <p:cNvSpPr/>
                <p:nvPr/>
              </p:nvSpPr>
              <p:spPr>
                <a:xfrm>
                  <a:off x="9573292" y="756986"/>
                  <a:ext cx="19257" cy="2560896"/>
                </a:xfrm>
                <a:prstGeom prst="rect">
                  <a:avLst/>
                </a:prstGeom>
                <a:solidFill>
                  <a:srgbClr val="FE837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8" name="Rectangle 125"/>
                <p:cNvSpPr/>
                <p:nvPr/>
              </p:nvSpPr>
              <p:spPr>
                <a:xfrm>
                  <a:off x="9582912" y="756986"/>
                  <a:ext cx="19257" cy="2560896"/>
                </a:xfrm>
                <a:prstGeom prst="rect">
                  <a:avLst/>
                </a:prstGeom>
                <a:solidFill>
                  <a:srgbClr val="FE837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799" name="Rectangle 126"/>
                <p:cNvSpPr/>
                <p:nvPr/>
              </p:nvSpPr>
              <p:spPr>
                <a:xfrm>
                  <a:off x="9592540" y="756986"/>
                  <a:ext cx="19257" cy="2560896"/>
                </a:xfrm>
                <a:prstGeom prst="rect">
                  <a:avLst/>
                </a:prstGeom>
                <a:solidFill>
                  <a:srgbClr val="FE837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0" name="Rectangle 127"/>
                <p:cNvSpPr/>
                <p:nvPr/>
              </p:nvSpPr>
              <p:spPr>
                <a:xfrm>
                  <a:off x="9602169" y="756986"/>
                  <a:ext cx="19257" cy="2560896"/>
                </a:xfrm>
                <a:prstGeom prst="rect">
                  <a:avLst/>
                </a:prstGeom>
                <a:solidFill>
                  <a:srgbClr val="FE857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1" name="Rectangle 128"/>
                <p:cNvSpPr/>
                <p:nvPr/>
              </p:nvSpPr>
              <p:spPr>
                <a:xfrm>
                  <a:off x="9611797" y="756986"/>
                  <a:ext cx="19257" cy="2560896"/>
                </a:xfrm>
                <a:prstGeom prst="rect">
                  <a:avLst/>
                </a:prstGeom>
                <a:solidFill>
                  <a:srgbClr val="FE857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2" name="Rectangle 129"/>
                <p:cNvSpPr/>
                <p:nvPr/>
              </p:nvSpPr>
              <p:spPr>
                <a:xfrm>
                  <a:off x="9621426" y="756986"/>
                  <a:ext cx="19257" cy="2560896"/>
                </a:xfrm>
                <a:prstGeom prst="rect">
                  <a:avLst/>
                </a:prstGeom>
                <a:solidFill>
                  <a:srgbClr val="FE857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3" name="Rectangle 130"/>
                <p:cNvSpPr/>
                <p:nvPr/>
              </p:nvSpPr>
              <p:spPr>
                <a:xfrm>
                  <a:off x="9631046" y="756986"/>
                  <a:ext cx="19257" cy="2560896"/>
                </a:xfrm>
                <a:prstGeom prst="rect">
                  <a:avLst/>
                </a:prstGeom>
                <a:solidFill>
                  <a:srgbClr val="FE867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4" name="Rectangle 131"/>
                <p:cNvSpPr/>
                <p:nvPr/>
              </p:nvSpPr>
              <p:spPr>
                <a:xfrm>
                  <a:off x="9640674" y="756986"/>
                  <a:ext cx="19257" cy="2560896"/>
                </a:xfrm>
                <a:prstGeom prst="rect">
                  <a:avLst/>
                </a:prstGeom>
                <a:solidFill>
                  <a:srgbClr val="FE867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5" name="Rectangle 132"/>
                <p:cNvSpPr/>
                <p:nvPr/>
              </p:nvSpPr>
              <p:spPr>
                <a:xfrm>
                  <a:off x="9650303" y="756986"/>
                  <a:ext cx="19257" cy="2560896"/>
                </a:xfrm>
                <a:prstGeom prst="rect">
                  <a:avLst/>
                </a:prstGeom>
                <a:solidFill>
                  <a:srgbClr val="FE867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6" name="Rectangle 133"/>
                <p:cNvSpPr/>
                <p:nvPr/>
              </p:nvSpPr>
              <p:spPr>
                <a:xfrm>
                  <a:off x="9659931" y="756986"/>
                  <a:ext cx="19257" cy="2560896"/>
                </a:xfrm>
                <a:prstGeom prst="rect">
                  <a:avLst/>
                </a:prstGeom>
                <a:solidFill>
                  <a:srgbClr val="FD897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7" name="Rectangle 134"/>
                <p:cNvSpPr/>
                <p:nvPr/>
              </p:nvSpPr>
              <p:spPr>
                <a:xfrm>
                  <a:off x="9669560" y="756986"/>
                  <a:ext cx="19257" cy="2560896"/>
                </a:xfrm>
                <a:prstGeom prst="rect">
                  <a:avLst/>
                </a:prstGeom>
                <a:solidFill>
                  <a:srgbClr val="FD897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8" name="Rectangle 135"/>
                <p:cNvSpPr/>
                <p:nvPr/>
              </p:nvSpPr>
              <p:spPr>
                <a:xfrm>
                  <a:off x="9679189" y="756986"/>
                  <a:ext cx="19257" cy="2560896"/>
                </a:xfrm>
                <a:prstGeom prst="rect">
                  <a:avLst/>
                </a:prstGeom>
                <a:solidFill>
                  <a:srgbClr val="FD897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09" name="Rectangle 136"/>
                <p:cNvSpPr/>
                <p:nvPr/>
              </p:nvSpPr>
              <p:spPr>
                <a:xfrm>
                  <a:off x="9688817" y="756986"/>
                  <a:ext cx="19257" cy="2560896"/>
                </a:xfrm>
                <a:prstGeom prst="rect">
                  <a:avLst/>
                </a:prstGeom>
                <a:solidFill>
                  <a:srgbClr val="FB8B8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0" name="Rectangle 137"/>
                <p:cNvSpPr/>
                <p:nvPr/>
              </p:nvSpPr>
              <p:spPr>
                <a:xfrm>
                  <a:off x="9698446" y="756986"/>
                  <a:ext cx="19257" cy="2560896"/>
                </a:xfrm>
                <a:prstGeom prst="rect">
                  <a:avLst/>
                </a:prstGeom>
                <a:solidFill>
                  <a:srgbClr val="FB8B8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1" name="Rectangle 138"/>
                <p:cNvSpPr/>
                <p:nvPr/>
              </p:nvSpPr>
              <p:spPr>
                <a:xfrm>
                  <a:off x="9708075" y="756986"/>
                  <a:ext cx="19257" cy="2560896"/>
                </a:xfrm>
                <a:prstGeom prst="rect">
                  <a:avLst/>
                </a:prstGeom>
                <a:solidFill>
                  <a:srgbClr val="FB8B8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2" name="Rectangle 139"/>
                <p:cNvSpPr/>
                <p:nvPr/>
              </p:nvSpPr>
              <p:spPr>
                <a:xfrm>
                  <a:off x="9717703" y="756986"/>
                  <a:ext cx="19257" cy="2560896"/>
                </a:xfrm>
                <a:prstGeom prst="rect">
                  <a:avLst/>
                </a:prstGeom>
                <a:solidFill>
                  <a:srgbClr val="FB8E8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3" name="Rectangle 140"/>
                <p:cNvSpPr/>
                <p:nvPr/>
              </p:nvSpPr>
              <p:spPr>
                <a:xfrm>
                  <a:off x="9727323" y="756986"/>
                  <a:ext cx="19257" cy="2560896"/>
                </a:xfrm>
                <a:prstGeom prst="rect">
                  <a:avLst/>
                </a:prstGeom>
                <a:solidFill>
                  <a:srgbClr val="FB8E8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4" name="Rectangle 141"/>
                <p:cNvSpPr/>
                <p:nvPr/>
              </p:nvSpPr>
              <p:spPr>
                <a:xfrm>
                  <a:off x="9736951" y="756986"/>
                  <a:ext cx="19257" cy="2560896"/>
                </a:xfrm>
                <a:prstGeom prst="rect">
                  <a:avLst/>
                </a:prstGeom>
                <a:solidFill>
                  <a:srgbClr val="FB8E8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5" name="Rectangle 142"/>
                <p:cNvSpPr/>
                <p:nvPr/>
              </p:nvSpPr>
              <p:spPr>
                <a:xfrm>
                  <a:off x="9746580" y="756986"/>
                  <a:ext cx="19257" cy="2560896"/>
                </a:xfrm>
                <a:prstGeom prst="rect">
                  <a:avLst/>
                </a:prstGeom>
                <a:solidFill>
                  <a:srgbClr val="FD8F8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6" name="Rectangle 143"/>
                <p:cNvSpPr/>
                <p:nvPr/>
              </p:nvSpPr>
              <p:spPr>
                <a:xfrm>
                  <a:off x="9756209" y="756986"/>
                  <a:ext cx="21177" cy="2560896"/>
                </a:xfrm>
                <a:prstGeom prst="rect">
                  <a:avLst/>
                </a:prstGeom>
                <a:solidFill>
                  <a:srgbClr val="FD8F8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7" name="Rectangle 144"/>
                <p:cNvSpPr/>
                <p:nvPr/>
              </p:nvSpPr>
              <p:spPr>
                <a:xfrm>
                  <a:off x="9765837" y="756986"/>
                  <a:ext cx="19257" cy="2560896"/>
                </a:xfrm>
                <a:prstGeom prst="rect">
                  <a:avLst/>
                </a:prstGeom>
                <a:solidFill>
                  <a:srgbClr val="FD8F8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8" name="Rectangle 145"/>
                <p:cNvSpPr/>
                <p:nvPr/>
              </p:nvSpPr>
              <p:spPr>
                <a:xfrm>
                  <a:off x="9777395" y="756986"/>
                  <a:ext cx="17327" cy="2560896"/>
                </a:xfrm>
                <a:prstGeom prst="rect">
                  <a:avLst/>
                </a:prstGeom>
                <a:solidFill>
                  <a:srgbClr val="FF928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19" name="Rectangle 146"/>
                <p:cNvSpPr/>
                <p:nvPr/>
              </p:nvSpPr>
              <p:spPr>
                <a:xfrm>
                  <a:off x="9785094" y="756986"/>
                  <a:ext cx="21177" cy="2560896"/>
                </a:xfrm>
                <a:prstGeom prst="rect">
                  <a:avLst/>
                </a:prstGeom>
                <a:solidFill>
                  <a:srgbClr val="FF928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0" name="Rectangle 147"/>
                <p:cNvSpPr/>
                <p:nvPr/>
              </p:nvSpPr>
              <p:spPr>
                <a:xfrm>
                  <a:off x="9794723" y="756986"/>
                  <a:ext cx="19257" cy="2560896"/>
                </a:xfrm>
                <a:prstGeom prst="rect">
                  <a:avLst/>
                </a:prstGeom>
                <a:solidFill>
                  <a:srgbClr val="FF928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1" name="Rectangle 148"/>
                <p:cNvSpPr/>
                <p:nvPr/>
              </p:nvSpPr>
              <p:spPr>
                <a:xfrm>
                  <a:off x="9806272" y="756986"/>
                  <a:ext cx="19257" cy="2560896"/>
                </a:xfrm>
                <a:prstGeom prst="rect">
                  <a:avLst/>
                </a:prstGeom>
                <a:solidFill>
                  <a:srgbClr val="FF948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2" name="Rectangle 149"/>
                <p:cNvSpPr/>
                <p:nvPr/>
              </p:nvSpPr>
              <p:spPr>
                <a:xfrm>
                  <a:off x="9813980" y="756986"/>
                  <a:ext cx="21177" cy="2560896"/>
                </a:xfrm>
                <a:prstGeom prst="rect">
                  <a:avLst/>
                </a:prstGeom>
                <a:solidFill>
                  <a:srgbClr val="FF948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3" name="Rectangle 150"/>
                <p:cNvSpPr/>
                <p:nvPr/>
              </p:nvSpPr>
              <p:spPr>
                <a:xfrm>
                  <a:off x="9825529" y="756986"/>
                  <a:ext cx="17327" cy="2560896"/>
                </a:xfrm>
                <a:prstGeom prst="rect">
                  <a:avLst/>
                </a:prstGeom>
                <a:solidFill>
                  <a:srgbClr val="FF948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4" name="Rectangle 151"/>
                <p:cNvSpPr/>
                <p:nvPr/>
              </p:nvSpPr>
              <p:spPr>
                <a:xfrm>
                  <a:off x="9835158" y="756986"/>
                  <a:ext cx="19257" cy="2560896"/>
                </a:xfrm>
                <a:prstGeom prst="rect">
                  <a:avLst/>
                </a:prstGeom>
                <a:solidFill>
                  <a:srgbClr val="FF968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5" name="Rectangle 152"/>
                <p:cNvSpPr/>
                <p:nvPr/>
              </p:nvSpPr>
              <p:spPr>
                <a:xfrm>
                  <a:off x="9842857" y="756986"/>
                  <a:ext cx="21177" cy="2560896"/>
                </a:xfrm>
                <a:prstGeom prst="rect">
                  <a:avLst/>
                </a:prstGeom>
                <a:solidFill>
                  <a:srgbClr val="FF968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6" name="Rectangle 153"/>
                <p:cNvSpPr/>
                <p:nvPr/>
              </p:nvSpPr>
              <p:spPr>
                <a:xfrm>
                  <a:off x="9854406" y="756986"/>
                  <a:ext cx="17327" cy="2560896"/>
                </a:xfrm>
                <a:prstGeom prst="rect">
                  <a:avLst/>
                </a:prstGeom>
                <a:solidFill>
                  <a:srgbClr val="FF968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7" name="Rectangle 154"/>
                <p:cNvSpPr/>
                <p:nvPr/>
              </p:nvSpPr>
              <p:spPr>
                <a:xfrm>
                  <a:off x="9864044" y="756986"/>
                  <a:ext cx="19257" cy="2560896"/>
                </a:xfrm>
                <a:prstGeom prst="rect">
                  <a:avLst/>
                </a:prstGeom>
                <a:solidFill>
                  <a:srgbClr val="FF978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8" name="Rectangle 155"/>
                <p:cNvSpPr/>
                <p:nvPr/>
              </p:nvSpPr>
              <p:spPr>
                <a:xfrm>
                  <a:off x="9871743" y="756986"/>
                  <a:ext cx="21177" cy="2560896"/>
                </a:xfrm>
                <a:prstGeom prst="rect">
                  <a:avLst/>
                </a:prstGeom>
                <a:solidFill>
                  <a:srgbClr val="FF978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29" name="Rectangle 156"/>
                <p:cNvSpPr/>
                <p:nvPr/>
              </p:nvSpPr>
              <p:spPr>
                <a:xfrm>
                  <a:off x="9883301" y="756986"/>
                  <a:ext cx="17327" cy="2560896"/>
                </a:xfrm>
                <a:prstGeom prst="rect">
                  <a:avLst/>
                </a:prstGeom>
                <a:solidFill>
                  <a:srgbClr val="FF978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0" name="Rectangle 157"/>
                <p:cNvSpPr/>
                <p:nvPr/>
              </p:nvSpPr>
              <p:spPr>
                <a:xfrm>
                  <a:off x="9892930" y="756986"/>
                  <a:ext cx="19257" cy="2560896"/>
                </a:xfrm>
                <a:prstGeom prst="rect">
                  <a:avLst/>
                </a:prstGeom>
                <a:solidFill>
                  <a:srgbClr val="FE9A9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1" name="Rectangle 158"/>
                <p:cNvSpPr/>
                <p:nvPr/>
              </p:nvSpPr>
              <p:spPr>
                <a:xfrm>
                  <a:off x="9900629" y="756986"/>
                  <a:ext cx="21177" cy="2560896"/>
                </a:xfrm>
                <a:prstGeom prst="rect">
                  <a:avLst/>
                </a:prstGeom>
                <a:solidFill>
                  <a:srgbClr val="FE9A9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2" name="Rectangle 159"/>
                <p:cNvSpPr/>
                <p:nvPr/>
              </p:nvSpPr>
              <p:spPr>
                <a:xfrm>
                  <a:off x="9912178" y="756986"/>
                  <a:ext cx="19257" cy="2560896"/>
                </a:xfrm>
                <a:prstGeom prst="rect">
                  <a:avLst/>
                </a:prstGeom>
                <a:solidFill>
                  <a:srgbClr val="FE9A9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3" name="Rectangle 160"/>
                <p:cNvSpPr/>
                <p:nvPr/>
              </p:nvSpPr>
              <p:spPr>
                <a:xfrm>
                  <a:off x="9921806" y="756986"/>
                  <a:ext cx="19257" cy="2560896"/>
                </a:xfrm>
                <a:prstGeom prst="rect">
                  <a:avLst/>
                </a:prstGeom>
                <a:solidFill>
                  <a:srgbClr val="FD9C9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4" name="Rectangle 161"/>
                <p:cNvSpPr/>
                <p:nvPr/>
              </p:nvSpPr>
              <p:spPr>
                <a:xfrm>
                  <a:off x="9931435" y="756986"/>
                  <a:ext cx="19257" cy="2560896"/>
                </a:xfrm>
                <a:prstGeom prst="rect">
                  <a:avLst/>
                </a:prstGeom>
                <a:solidFill>
                  <a:srgbClr val="FD9C9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5" name="Rectangle 162"/>
                <p:cNvSpPr/>
                <p:nvPr/>
              </p:nvSpPr>
              <p:spPr>
                <a:xfrm>
                  <a:off x="9941064" y="756986"/>
                  <a:ext cx="19257" cy="2560896"/>
                </a:xfrm>
                <a:prstGeom prst="rect">
                  <a:avLst/>
                </a:prstGeom>
                <a:solidFill>
                  <a:srgbClr val="FD9C9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6" name="Rectangle 163"/>
                <p:cNvSpPr/>
                <p:nvPr/>
              </p:nvSpPr>
              <p:spPr>
                <a:xfrm>
                  <a:off x="9950683" y="756986"/>
                  <a:ext cx="19257" cy="2560896"/>
                </a:xfrm>
                <a:prstGeom prst="rect">
                  <a:avLst/>
                </a:prstGeom>
                <a:solidFill>
                  <a:srgbClr val="FD9E9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7" name="Rectangle 164"/>
                <p:cNvSpPr/>
                <p:nvPr/>
              </p:nvSpPr>
              <p:spPr>
                <a:xfrm>
                  <a:off x="9960321" y="756986"/>
                  <a:ext cx="19257" cy="2560896"/>
                </a:xfrm>
                <a:prstGeom prst="rect">
                  <a:avLst/>
                </a:prstGeom>
                <a:solidFill>
                  <a:srgbClr val="FD9E9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8" name="Rectangle 165"/>
                <p:cNvSpPr/>
                <p:nvPr/>
              </p:nvSpPr>
              <p:spPr>
                <a:xfrm>
                  <a:off x="9969950" y="756986"/>
                  <a:ext cx="19257" cy="2560896"/>
                </a:xfrm>
                <a:prstGeom prst="rect">
                  <a:avLst/>
                </a:prstGeom>
                <a:solidFill>
                  <a:srgbClr val="FFA19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39" name="Rectangle 166"/>
                <p:cNvSpPr/>
                <p:nvPr/>
              </p:nvSpPr>
              <p:spPr>
                <a:xfrm>
                  <a:off x="9979578" y="756986"/>
                  <a:ext cx="19257" cy="2560896"/>
                </a:xfrm>
                <a:prstGeom prst="rect">
                  <a:avLst/>
                </a:prstGeom>
                <a:solidFill>
                  <a:srgbClr val="FFA19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0" name="Rectangle 167"/>
                <p:cNvSpPr/>
                <p:nvPr/>
              </p:nvSpPr>
              <p:spPr>
                <a:xfrm>
                  <a:off x="9989207" y="756986"/>
                  <a:ext cx="19257" cy="2560896"/>
                </a:xfrm>
                <a:prstGeom prst="rect">
                  <a:avLst/>
                </a:prstGeom>
                <a:solidFill>
                  <a:srgbClr val="FFA39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1" name="Rectangle 168"/>
                <p:cNvSpPr/>
                <p:nvPr/>
              </p:nvSpPr>
              <p:spPr>
                <a:xfrm>
                  <a:off x="9998826" y="756986"/>
                  <a:ext cx="19257" cy="2560896"/>
                </a:xfrm>
                <a:prstGeom prst="rect">
                  <a:avLst/>
                </a:prstGeom>
                <a:solidFill>
                  <a:srgbClr val="FFA397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2" name="Rectangle 169"/>
                <p:cNvSpPr/>
                <p:nvPr/>
              </p:nvSpPr>
              <p:spPr>
                <a:xfrm>
                  <a:off x="10008455" y="756986"/>
                  <a:ext cx="19257" cy="2560896"/>
                </a:xfrm>
                <a:prstGeom prst="rect">
                  <a:avLst/>
                </a:prstGeom>
                <a:solidFill>
                  <a:srgbClr val="FEA59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3" name="Rectangle 170"/>
                <p:cNvSpPr/>
                <p:nvPr/>
              </p:nvSpPr>
              <p:spPr>
                <a:xfrm>
                  <a:off x="10018084" y="756986"/>
                  <a:ext cx="19257" cy="2560896"/>
                </a:xfrm>
                <a:prstGeom prst="rect">
                  <a:avLst/>
                </a:prstGeom>
                <a:solidFill>
                  <a:srgbClr val="FEA59A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4" name="Rectangle 171"/>
                <p:cNvSpPr/>
                <p:nvPr/>
              </p:nvSpPr>
              <p:spPr>
                <a:xfrm>
                  <a:off x="10027712" y="756986"/>
                  <a:ext cx="19257" cy="2560896"/>
                </a:xfrm>
                <a:prstGeom prst="rect">
                  <a:avLst/>
                </a:prstGeom>
                <a:solidFill>
                  <a:srgbClr val="FEA79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5" name="Rectangle 172"/>
                <p:cNvSpPr/>
                <p:nvPr/>
              </p:nvSpPr>
              <p:spPr>
                <a:xfrm>
                  <a:off x="10037341" y="756986"/>
                  <a:ext cx="19257" cy="2560896"/>
                </a:xfrm>
                <a:prstGeom prst="rect">
                  <a:avLst/>
                </a:prstGeom>
                <a:solidFill>
                  <a:srgbClr val="FEA79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6" name="Rectangle 173"/>
                <p:cNvSpPr/>
                <p:nvPr/>
              </p:nvSpPr>
              <p:spPr>
                <a:xfrm>
                  <a:off x="10046960" y="756986"/>
                  <a:ext cx="19257" cy="2560896"/>
                </a:xfrm>
                <a:prstGeom prst="rect">
                  <a:avLst/>
                </a:prstGeom>
                <a:solidFill>
                  <a:srgbClr val="FFA99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7" name="Rectangle 174"/>
                <p:cNvSpPr/>
                <p:nvPr/>
              </p:nvSpPr>
              <p:spPr>
                <a:xfrm>
                  <a:off x="10056598" y="756986"/>
                  <a:ext cx="19257" cy="2560896"/>
                </a:xfrm>
                <a:prstGeom prst="rect">
                  <a:avLst/>
                </a:prstGeom>
                <a:solidFill>
                  <a:srgbClr val="FFA99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8" name="Rectangle 175"/>
                <p:cNvSpPr/>
                <p:nvPr/>
              </p:nvSpPr>
              <p:spPr>
                <a:xfrm>
                  <a:off x="10066227" y="756986"/>
                  <a:ext cx="19257" cy="2560896"/>
                </a:xfrm>
                <a:prstGeom prst="rect">
                  <a:avLst/>
                </a:prstGeom>
                <a:solidFill>
                  <a:srgbClr val="FFABA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49" name="Rectangle 176"/>
                <p:cNvSpPr/>
                <p:nvPr/>
              </p:nvSpPr>
              <p:spPr>
                <a:xfrm>
                  <a:off x="10075855" y="756986"/>
                  <a:ext cx="19257" cy="2560896"/>
                </a:xfrm>
                <a:prstGeom prst="rect">
                  <a:avLst/>
                </a:prstGeom>
                <a:solidFill>
                  <a:srgbClr val="FFABA0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0" name="Rectangle 177"/>
                <p:cNvSpPr/>
                <p:nvPr/>
              </p:nvSpPr>
              <p:spPr>
                <a:xfrm>
                  <a:off x="10085484" y="756986"/>
                  <a:ext cx="19257" cy="2560896"/>
                </a:xfrm>
                <a:prstGeom prst="rect">
                  <a:avLst/>
                </a:prstGeom>
                <a:solidFill>
                  <a:srgbClr val="FEADA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1" name="Rectangle 178"/>
                <p:cNvSpPr/>
                <p:nvPr/>
              </p:nvSpPr>
              <p:spPr>
                <a:xfrm>
                  <a:off x="10095104" y="756986"/>
                  <a:ext cx="19257" cy="2560896"/>
                </a:xfrm>
                <a:prstGeom prst="rect">
                  <a:avLst/>
                </a:prstGeom>
                <a:solidFill>
                  <a:srgbClr val="FEADA3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2" name="Rectangle 179"/>
                <p:cNvSpPr/>
                <p:nvPr/>
              </p:nvSpPr>
              <p:spPr>
                <a:xfrm>
                  <a:off x="10104732" y="756986"/>
                  <a:ext cx="19257" cy="2560896"/>
                </a:xfrm>
                <a:prstGeom prst="rect">
                  <a:avLst/>
                </a:prstGeom>
                <a:solidFill>
                  <a:srgbClr val="FFAFA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3" name="Rectangle 180"/>
                <p:cNvSpPr/>
                <p:nvPr/>
              </p:nvSpPr>
              <p:spPr>
                <a:xfrm>
                  <a:off x="10114361" y="756986"/>
                  <a:ext cx="19257" cy="2560896"/>
                </a:xfrm>
                <a:prstGeom prst="rect">
                  <a:avLst/>
                </a:prstGeom>
                <a:solidFill>
                  <a:srgbClr val="FFAFA4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4" name="Rectangle 181"/>
                <p:cNvSpPr/>
                <p:nvPr/>
              </p:nvSpPr>
              <p:spPr>
                <a:xfrm>
                  <a:off x="10123989" y="756986"/>
                  <a:ext cx="21177" cy="2560896"/>
                </a:xfrm>
                <a:prstGeom prst="rect">
                  <a:avLst/>
                </a:prstGeom>
                <a:solidFill>
                  <a:srgbClr val="FFB1A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5" name="Rectangle 182"/>
                <p:cNvSpPr/>
                <p:nvPr/>
              </p:nvSpPr>
              <p:spPr>
                <a:xfrm>
                  <a:off x="10133618" y="756986"/>
                  <a:ext cx="19257" cy="2560896"/>
                </a:xfrm>
                <a:prstGeom prst="rect">
                  <a:avLst/>
                </a:prstGeom>
                <a:solidFill>
                  <a:srgbClr val="FFB1A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6" name="Rectangle 183"/>
                <p:cNvSpPr/>
                <p:nvPr/>
              </p:nvSpPr>
              <p:spPr>
                <a:xfrm>
                  <a:off x="10145167" y="756986"/>
                  <a:ext cx="17327" cy="2560896"/>
                </a:xfrm>
                <a:prstGeom prst="rect">
                  <a:avLst/>
                </a:prstGeom>
                <a:solidFill>
                  <a:srgbClr val="FFB3A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7" name="Rectangle 184"/>
                <p:cNvSpPr/>
                <p:nvPr/>
              </p:nvSpPr>
              <p:spPr>
                <a:xfrm>
                  <a:off x="10152875" y="756986"/>
                  <a:ext cx="21177" cy="2560896"/>
                </a:xfrm>
                <a:prstGeom prst="rect">
                  <a:avLst/>
                </a:prstGeom>
                <a:solidFill>
                  <a:srgbClr val="FFB3A9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8" name="Rectangle 185"/>
                <p:cNvSpPr/>
                <p:nvPr/>
              </p:nvSpPr>
              <p:spPr>
                <a:xfrm>
                  <a:off x="10162504" y="756986"/>
                  <a:ext cx="19257" cy="2560896"/>
                </a:xfrm>
                <a:prstGeom prst="rect">
                  <a:avLst/>
                </a:prstGeom>
                <a:solidFill>
                  <a:srgbClr val="FEB5A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59" name="Rectangle 186"/>
                <p:cNvSpPr/>
                <p:nvPr/>
              </p:nvSpPr>
              <p:spPr>
                <a:xfrm>
                  <a:off x="10174053" y="756986"/>
                  <a:ext cx="19257" cy="2560896"/>
                </a:xfrm>
                <a:prstGeom prst="rect">
                  <a:avLst/>
                </a:prstGeom>
                <a:solidFill>
                  <a:srgbClr val="FEB5A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0" name="Rectangle 187"/>
                <p:cNvSpPr/>
                <p:nvPr/>
              </p:nvSpPr>
              <p:spPr>
                <a:xfrm>
                  <a:off x="10181761" y="756986"/>
                  <a:ext cx="21177" cy="2560896"/>
                </a:xfrm>
                <a:prstGeom prst="rect">
                  <a:avLst/>
                </a:prstGeom>
                <a:solidFill>
                  <a:srgbClr val="FEB7AD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1" name="Rectangle 188"/>
                <p:cNvSpPr/>
                <p:nvPr/>
              </p:nvSpPr>
              <p:spPr>
                <a:xfrm>
                  <a:off x="10193310" y="756986"/>
                  <a:ext cx="17327" cy="2560896"/>
                </a:xfrm>
                <a:prstGeom prst="rect">
                  <a:avLst/>
                </a:prstGeom>
                <a:solidFill>
                  <a:srgbClr val="FEB7AD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2" name="Rectangle 189"/>
                <p:cNvSpPr/>
                <p:nvPr/>
              </p:nvSpPr>
              <p:spPr>
                <a:xfrm>
                  <a:off x="10202939" y="756986"/>
                  <a:ext cx="19257" cy="2560896"/>
                </a:xfrm>
                <a:prstGeom prst="rect">
                  <a:avLst/>
                </a:prstGeom>
                <a:solidFill>
                  <a:srgbClr val="FFB9B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3" name="Rectangle 190"/>
                <p:cNvSpPr/>
                <p:nvPr/>
              </p:nvSpPr>
              <p:spPr>
                <a:xfrm>
                  <a:off x="10210638" y="756986"/>
                  <a:ext cx="21177" cy="2560896"/>
                </a:xfrm>
                <a:prstGeom prst="rect">
                  <a:avLst/>
                </a:prstGeom>
                <a:solidFill>
                  <a:srgbClr val="FFB9B1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4" name="Rectangle 191"/>
                <p:cNvSpPr/>
                <p:nvPr/>
              </p:nvSpPr>
              <p:spPr>
                <a:xfrm>
                  <a:off x="10222187" y="756986"/>
                  <a:ext cx="17327" cy="2560896"/>
                </a:xfrm>
                <a:prstGeom prst="rect">
                  <a:avLst/>
                </a:prstGeom>
                <a:solidFill>
                  <a:srgbClr val="FEBBB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5" name="Rectangle 192"/>
                <p:cNvSpPr/>
                <p:nvPr/>
              </p:nvSpPr>
              <p:spPr>
                <a:xfrm>
                  <a:off x="10231815" y="756986"/>
                  <a:ext cx="19257" cy="2560896"/>
                </a:xfrm>
                <a:prstGeom prst="rect">
                  <a:avLst/>
                </a:prstGeom>
                <a:solidFill>
                  <a:srgbClr val="FEBBB2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6" name="Rectangle 193"/>
                <p:cNvSpPr/>
                <p:nvPr/>
              </p:nvSpPr>
              <p:spPr>
                <a:xfrm>
                  <a:off x="10239524" y="756986"/>
                  <a:ext cx="21177" cy="2560896"/>
                </a:xfrm>
                <a:prstGeom prst="rect">
                  <a:avLst/>
                </a:prstGeom>
                <a:solidFill>
                  <a:srgbClr val="FFBDB5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7" name="Rectangle 194"/>
                <p:cNvSpPr/>
                <p:nvPr/>
              </p:nvSpPr>
              <p:spPr>
                <a:xfrm>
                  <a:off x="10251082" y="756986"/>
                  <a:ext cx="19257" cy="2560896"/>
                </a:xfrm>
                <a:prstGeom prst="rect">
                  <a:avLst/>
                </a:prstGeom>
                <a:solidFill>
                  <a:srgbClr val="FFBDB5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8" name="Rectangle 195"/>
                <p:cNvSpPr/>
                <p:nvPr/>
              </p:nvSpPr>
              <p:spPr>
                <a:xfrm>
                  <a:off x="10260710" y="756986"/>
                  <a:ext cx="19257" cy="2560896"/>
                </a:xfrm>
                <a:prstGeom prst="rect">
                  <a:avLst/>
                </a:prstGeom>
                <a:solidFill>
                  <a:srgbClr val="FEBFB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69" name="Rectangle 196"/>
                <p:cNvSpPr/>
                <p:nvPr/>
              </p:nvSpPr>
              <p:spPr>
                <a:xfrm>
                  <a:off x="10270330" y="756986"/>
                  <a:ext cx="19257" cy="2560896"/>
                </a:xfrm>
                <a:prstGeom prst="rect">
                  <a:avLst/>
                </a:prstGeom>
                <a:solidFill>
                  <a:srgbClr val="FEBFB6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0" name="Rectangle 197"/>
                <p:cNvSpPr/>
                <p:nvPr/>
              </p:nvSpPr>
              <p:spPr>
                <a:xfrm>
                  <a:off x="10279959" y="756986"/>
                  <a:ext cx="19257" cy="2560896"/>
                </a:xfrm>
                <a:prstGeom prst="rect">
                  <a:avLst/>
                </a:prstGeom>
                <a:solidFill>
                  <a:srgbClr val="FEC1B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1" name="Rectangle 198"/>
                <p:cNvSpPr/>
                <p:nvPr/>
              </p:nvSpPr>
              <p:spPr>
                <a:xfrm>
                  <a:off x="10289587" y="756986"/>
                  <a:ext cx="19257" cy="2560896"/>
                </a:xfrm>
                <a:prstGeom prst="rect">
                  <a:avLst/>
                </a:prstGeom>
                <a:solidFill>
                  <a:srgbClr val="FEC1B8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2" name="Rectangle 199"/>
                <p:cNvSpPr/>
                <p:nvPr/>
              </p:nvSpPr>
              <p:spPr>
                <a:xfrm>
                  <a:off x="10299216" y="756986"/>
                  <a:ext cx="19257" cy="2560896"/>
                </a:xfrm>
                <a:prstGeom prst="rect">
                  <a:avLst/>
                </a:prstGeom>
                <a:solidFill>
                  <a:srgbClr val="FEC3B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3" name="Rectangle 200"/>
                <p:cNvSpPr/>
                <p:nvPr/>
              </p:nvSpPr>
              <p:spPr>
                <a:xfrm>
                  <a:off x="10308835" y="756986"/>
                  <a:ext cx="19257" cy="2560896"/>
                </a:xfrm>
                <a:prstGeom prst="rect">
                  <a:avLst/>
                </a:prstGeom>
                <a:solidFill>
                  <a:srgbClr val="FEC3BB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4" name="Rectangle 201"/>
                <p:cNvSpPr/>
                <p:nvPr/>
              </p:nvSpPr>
              <p:spPr>
                <a:xfrm>
                  <a:off x="10318464" y="756986"/>
                  <a:ext cx="19257" cy="2560896"/>
                </a:xfrm>
                <a:prstGeom prst="rect">
                  <a:avLst/>
                </a:prstGeom>
                <a:solidFill>
                  <a:srgbClr val="FFC5B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5" name="Rectangle 202"/>
                <p:cNvSpPr/>
                <p:nvPr/>
              </p:nvSpPr>
              <p:spPr>
                <a:xfrm>
                  <a:off x="10328093" y="756986"/>
                  <a:ext cx="19257" cy="2560896"/>
                </a:xfrm>
                <a:prstGeom prst="rect">
                  <a:avLst/>
                </a:prstGeom>
                <a:solidFill>
                  <a:srgbClr val="FFC5BC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6" name="Rectangle 203"/>
                <p:cNvSpPr/>
                <p:nvPr/>
              </p:nvSpPr>
              <p:spPr>
                <a:xfrm>
                  <a:off x="10337730" y="756986"/>
                  <a:ext cx="19257" cy="2560896"/>
                </a:xfrm>
                <a:prstGeom prst="rect">
                  <a:avLst/>
                </a:prstGeom>
                <a:solidFill>
                  <a:srgbClr val="FDC7B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  <p:sp>
              <p:nvSpPr>
                <p:cNvPr id="877" name="Rectangle 204"/>
                <p:cNvSpPr/>
                <p:nvPr/>
              </p:nvSpPr>
              <p:spPr>
                <a:xfrm>
                  <a:off x="10347359" y="756986"/>
                  <a:ext cx="19257" cy="2560896"/>
                </a:xfrm>
                <a:prstGeom prst="rect">
                  <a:avLst/>
                </a:prstGeom>
                <a:solidFill>
                  <a:srgbClr val="FDC7BF"/>
                </a:solidFill>
                <a:ln>
                  <a:noFill/>
                  <a:prstDash val="solid"/>
                </a:ln>
              </p:spPr>
              <p:txBody>
                <a:bodyPr vert="horz" wrap="square" lIns="91440" tIns="45720" rIns="91440" bIns="45720" anchor="t" anchorCtr="0" compatLnSpc="1"/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fr-FR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endParaRPr>
                </a:p>
              </p:txBody>
            </p:sp>
          </p:grpSp>
          <p:sp>
            <p:nvSpPr>
              <p:cNvPr id="602" name="Rectangle 206"/>
              <p:cNvSpPr/>
              <p:nvPr/>
            </p:nvSpPr>
            <p:spPr>
              <a:xfrm>
                <a:off x="10356979" y="756986"/>
                <a:ext cx="19257" cy="2560896"/>
              </a:xfrm>
              <a:prstGeom prst="rect">
                <a:avLst/>
              </a:prstGeom>
              <a:solidFill>
                <a:srgbClr val="FFC9C1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03" name="Rectangle 207"/>
              <p:cNvSpPr/>
              <p:nvPr/>
            </p:nvSpPr>
            <p:spPr>
              <a:xfrm>
                <a:off x="10366607" y="756986"/>
                <a:ext cx="19257" cy="2560896"/>
              </a:xfrm>
              <a:prstGeom prst="rect">
                <a:avLst/>
              </a:prstGeom>
              <a:solidFill>
                <a:srgbClr val="FFC9C1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04" name="Rectangle 208"/>
              <p:cNvSpPr/>
              <p:nvPr/>
            </p:nvSpPr>
            <p:spPr>
              <a:xfrm>
                <a:off x="10376236" y="756986"/>
                <a:ext cx="19257" cy="2560896"/>
              </a:xfrm>
              <a:prstGeom prst="rect">
                <a:avLst/>
              </a:prstGeom>
              <a:solidFill>
                <a:srgbClr val="FFCBC4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05" name="Rectangle 209"/>
              <p:cNvSpPr/>
              <p:nvPr/>
            </p:nvSpPr>
            <p:spPr>
              <a:xfrm>
                <a:off x="10385864" y="756986"/>
                <a:ext cx="19257" cy="2560896"/>
              </a:xfrm>
              <a:prstGeom prst="rect">
                <a:avLst/>
              </a:prstGeom>
              <a:solidFill>
                <a:srgbClr val="FFCBC4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06" name="Rectangle 210"/>
              <p:cNvSpPr/>
              <p:nvPr/>
            </p:nvSpPr>
            <p:spPr>
              <a:xfrm>
                <a:off x="10395493" y="756986"/>
                <a:ext cx="19257" cy="2560896"/>
              </a:xfrm>
              <a:prstGeom prst="rect">
                <a:avLst/>
              </a:prstGeom>
              <a:solidFill>
                <a:srgbClr val="FFCDC5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07" name="Rectangle 211"/>
              <p:cNvSpPr/>
              <p:nvPr/>
            </p:nvSpPr>
            <p:spPr>
              <a:xfrm>
                <a:off x="10405113" y="756986"/>
                <a:ext cx="19257" cy="2560896"/>
              </a:xfrm>
              <a:prstGeom prst="rect">
                <a:avLst/>
              </a:prstGeom>
              <a:solidFill>
                <a:srgbClr val="FFCDC5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08" name="Rectangle 212"/>
              <p:cNvSpPr/>
              <p:nvPr/>
            </p:nvSpPr>
            <p:spPr>
              <a:xfrm>
                <a:off x="10414741" y="756986"/>
                <a:ext cx="19257" cy="2560896"/>
              </a:xfrm>
              <a:prstGeom prst="rect">
                <a:avLst/>
              </a:prstGeom>
              <a:solidFill>
                <a:srgbClr val="FECFC8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09" name="Rectangle 213"/>
              <p:cNvSpPr/>
              <p:nvPr/>
            </p:nvSpPr>
            <p:spPr>
              <a:xfrm>
                <a:off x="10424370" y="756986"/>
                <a:ext cx="19257" cy="2560896"/>
              </a:xfrm>
              <a:prstGeom prst="rect">
                <a:avLst/>
              </a:prstGeom>
              <a:solidFill>
                <a:srgbClr val="FECFC8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0" name="Rectangle 214"/>
              <p:cNvSpPr/>
              <p:nvPr/>
            </p:nvSpPr>
            <p:spPr>
              <a:xfrm>
                <a:off x="10434008" y="756986"/>
                <a:ext cx="19257" cy="2560896"/>
              </a:xfrm>
              <a:prstGeom prst="rect">
                <a:avLst/>
              </a:prstGeom>
              <a:solidFill>
                <a:srgbClr val="FFD1C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1" name="Rectangle 215"/>
              <p:cNvSpPr/>
              <p:nvPr/>
            </p:nvSpPr>
            <p:spPr>
              <a:xfrm>
                <a:off x="10443636" y="756986"/>
                <a:ext cx="19257" cy="2560896"/>
              </a:xfrm>
              <a:prstGeom prst="rect">
                <a:avLst/>
              </a:prstGeom>
              <a:solidFill>
                <a:srgbClr val="FFD1C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2" name="Rectangle 216"/>
              <p:cNvSpPr/>
              <p:nvPr/>
            </p:nvSpPr>
            <p:spPr>
              <a:xfrm>
                <a:off x="10453256" y="756986"/>
                <a:ext cx="19257" cy="2560896"/>
              </a:xfrm>
              <a:prstGeom prst="rect">
                <a:avLst/>
              </a:prstGeom>
              <a:solidFill>
                <a:srgbClr val="FED3C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3" name="Rectangle 217"/>
              <p:cNvSpPr/>
              <p:nvPr/>
            </p:nvSpPr>
            <p:spPr>
              <a:xfrm>
                <a:off x="10462884" y="756986"/>
                <a:ext cx="21177" cy="2560896"/>
              </a:xfrm>
              <a:prstGeom prst="rect">
                <a:avLst/>
              </a:prstGeom>
              <a:solidFill>
                <a:srgbClr val="FED3C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4" name="Rectangle 218"/>
              <p:cNvSpPr/>
              <p:nvPr/>
            </p:nvSpPr>
            <p:spPr>
              <a:xfrm>
                <a:off x="10472513" y="756986"/>
                <a:ext cx="19257" cy="2560896"/>
              </a:xfrm>
              <a:prstGeom prst="rect">
                <a:avLst/>
              </a:prstGeom>
              <a:solidFill>
                <a:srgbClr val="FDD5CE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5" name="Rectangle 219"/>
              <p:cNvSpPr/>
              <p:nvPr/>
            </p:nvSpPr>
            <p:spPr>
              <a:xfrm>
                <a:off x="10484062" y="756986"/>
                <a:ext cx="17327" cy="2560896"/>
              </a:xfrm>
              <a:prstGeom prst="rect">
                <a:avLst/>
              </a:prstGeom>
              <a:solidFill>
                <a:srgbClr val="FDD5CE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6" name="Rectangle 220"/>
              <p:cNvSpPr/>
              <p:nvPr/>
            </p:nvSpPr>
            <p:spPr>
              <a:xfrm>
                <a:off x="10491770" y="756986"/>
                <a:ext cx="21177" cy="2560896"/>
              </a:xfrm>
              <a:prstGeom prst="rect">
                <a:avLst/>
              </a:prstGeom>
              <a:solidFill>
                <a:srgbClr val="FFD7D2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7" name="Rectangle 221"/>
              <p:cNvSpPr/>
              <p:nvPr/>
            </p:nvSpPr>
            <p:spPr>
              <a:xfrm>
                <a:off x="10501390" y="756986"/>
                <a:ext cx="19257" cy="2560896"/>
              </a:xfrm>
              <a:prstGeom prst="rect">
                <a:avLst/>
              </a:prstGeom>
              <a:solidFill>
                <a:srgbClr val="FFD7D2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8" name="Rectangle 222"/>
              <p:cNvSpPr/>
              <p:nvPr/>
            </p:nvSpPr>
            <p:spPr>
              <a:xfrm>
                <a:off x="10512948" y="756986"/>
                <a:ext cx="19257" cy="2560896"/>
              </a:xfrm>
              <a:prstGeom prst="rect">
                <a:avLst/>
              </a:prstGeom>
              <a:solidFill>
                <a:srgbClr val="FFD9D4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19" name="Rectangle 223"/>
              <p:cNvSpPr/>
              <p:nvPr/>
            </p:nvSpPr>
            <p:spPr>
              <a:xfrm>
                <a:off x="10520647" y="756986"/>
                <a:ext cx="21177" cy="2560896"/>
              </a:xfrm>
              <a:prstGeom prst="rect">
                <a:avLst/>
              </a:prstGeom>
              <a:solidFill>
                <a:srgbClr val="FFD9D4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0" name="Rectangle 224"/>
              <p:cNvSpPr/>
              <p:nvPr/>
            </p:nvSpPr>
            <p:spPr>
              <a:xfrm>
                <a:off x="10532205" y="756986"/>
                <a:ext cx="17327" cy="2560896"/>
              </a:xfrm>
              <a:prstGeom prst="rect">
                <a:avLst/>
              </a:prstGeom>
              <a:solidFill>
                <a:srgbClr val="FFDAD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1" name="Rectangle 225"/>
              <p:cNvSpPr/>
              <p:nvPr/>
            </p:nvSpPr>
            <p:spPr>
              <a:xfrm>
                <a:off x="10541834" y="756986"/>
                <a:ext cx="19257" cy="2560896"/>
              </a:xfrm>
              <a:prstGeom prst="rect">
                <a:avLst/>
              </a:prstGeom>
              <a:solidFill>
                <a:srgbClr val="FFDAD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2" name="Rectangle 226"/>
              <p:cNvSpPr/>
              <p:nvPr/>
            </p:nvSpPr>
            <p:spPr>
              <a:xfrm>
                <a:off x="10549533" y="756986"/>
                <a:ext cx="21177" cy="2560896"/>
              </a:xfrm>
              <a:prstGeom prst="rect">
                <a:avLst/>
              </a:prstGeom>
              <a:solidFill>
                <a:srgbClr val="FEDCD8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3" name="Rectangle 227"/>
              <p:cNvSpPr/>
              <p:nvPr/>
            </p:nvSpPr>
            <p:spPr>
              <a:xfrm>
                <a:off x="10561091" y="756986"/>
                <a:ext cx="17327" cy="2560896"/>
              </a:xfrm>
              <a:prstGeom prst="rect">
                <a:avLst/>
              </a:prstGeom>
              <a:solidFill>
                <a:srgbClr val="FEDCD8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4" name="Rectangle 228"/>
              <p:cNvSpPr/>
              <p:nvPr/>
            </p:nvSpPr>
            <p:spPr>
              <a:xfrm>
                <a:off x="10570720" y="756986"/>
                <a:ext cx="19257" cy="2560896"/>
              </a:xfrm>
              <a:prstGeom prst="rect">
                <a:avLst/>
              </a:prstGeom>
              <a:solidFill>
                <a:srgbClr val="FCDFDC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5" name="Rectangle 229"/>
              <p:cNvSpPr/>
              <p:nvPr/>
            </p:nvSpPr>
            <p:spPr>
              <a:xfrm>
                <a:off x="10578419" y="756986"/>
                <a:ext cx="21177" cy="2560896"/>
              </a:xfrm>
              <a:prstGeom prst="rect">
                <a:avLst/>
              </a:prstGeom>
              <a:solidFill>
                <a:srgbClr val="FCDFDC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6" name="Rectangle 230"/>
              <p:cNvSpPr/>
              <p:nvPr/>
            </p:nvSpPr>
            <p:spPr>
              <a:xfrm>
                <a:off x="10589968" y="756986"/>
                <a:ext cx="19257" cy="2560896"/>
              </a:xfrm>
              <a:prstGeom prst="rect">
                <a:avLst/>
              </a:prstGeom>
              <a:solidFill>
                <a:srgbClr val="FDE0D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7" name="Rectangle 231"/>
              <p:cNvSpPr/>
              <p:nvPr/>
            </p:nvSpPr>
            <p:spPr>
              <a:xfrm>
                <a:off x="10599596" y="756986"/>
                <a:ext cx="19257" cy="2560896"/>
              </a:xfrm>
              <a:prstGeom prst="rect">
                <a:avLst/>
              </a:prstGeom>
              <a:solidFill>
                <a:srgbClr val="FDE0D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8" name="Rectangle 232"/>
              <p:cNvSpPr/>
              <p:nvPr/>
            </p:nvSpPr>
            <p:spPr>
              <a:xfrm>
                <a:off x="10609225" y="756986"/>
                <a:ext cx="19257" cy="2560896"/>
              </a:xfrm>
              <a:prstGeom prst="rect">
                <a:avLst/>
              </a:prstGeom>
              <a:solidFill>
                <a:srgbClr val="FEE2DE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29" name="Rectangle 233"/>
              <p:cNvSpPr/>
              <p:nvPr/>
            </p:nvSpPr>
            <p:spPr>
              <a:xfrm>
                <a:off x="10618863" y="756986"/>
                <a:ext cx="19257" cy="2560896"/>
              </a:xfrm>
              <a:prstGeom prst="rect">
                <a:avLst/>
              </a:prstGeom>
              <a:solidFill>
                <a:srgbClr val="FEE2DE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0" name="Rectangle 234"/>
              <p:cNvSpPr/>
              <p:nvPr/>
            </p:nvSpPr>
            <p:spPr>
              <a:xfrm>
                <a:off x="10628482" y="756986"/>
                <a:ext cx="19257" cy="2560896"/>
              </a:xfrm>
              <a:prstGeom prst="rect">
                <a:avLst/>
              </a:prstGeom>
              <a:solidFill>
                <a:srgbClr val="FFE4E1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1" name="Rectangle 235"/>
              <p:cNvSpPr/>
              <p:nvPr/>
            </p:nvSpPr>
            <p:spPr>
              <a:xfrm>
                <a:off x="10638111" y="756986"/>
                <a:ext cx="19257" cy="2560896"/>
              </a:xfrm>
              <a:prstGeom prst="rect">
                <a:avLst/>
              </a:prstGeom>
              <a:solidFill>
                <a:srgbClr val="FFE4E1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2" name="Rectangle 236"/>
              <p:cNvSpPr/>
              <p:nvPr/>
            </p:nvSpPr>
            <p:spPr>
              <a:xfrm>
                <a:off x="10647739" y="756986"/>
                <a:ext cx="19257" cy="2560896"/>
              </a:xfrm>
              <a:prstGeom prst="rect">
                <a:avLst/>
              </a:prstGeom>
              <a:solidFill>
                <a:srgbClr val="FEE7E3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3" name="Rectangle 237"/>
              <p:cNvSpPr/>
              <p:nvPr/>
            </p:nvSpPr>
            <p:spPr>
              <a:xfrm>
                <a:off x="10657368" y="756986"/>
                <a:ext cx="19257" cy="2560896"/>
              </a:xfrm>
              <a:prstGeom prst="rect">
                <a:avLst/>
              </a:prstGeom>
              <a:solidFill>
                <a:srgbClr val="FEE7E3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4" name="Rectangle 238"/>
              <p:cNvSpPr/>
              <p:nvPr/>
            </p:nvSpPr>
            <p:spPr>
              <a:xfrm>
                <a:off x="10666997" y="756986"/>
                <a:ext cx="19257" cy="2560896"/>
              </a:xfrm>
              <a:prstGeom prst="rect">
                <a:avLst/>
              </a:prstGeom>
              <a:solidFill>
                <a:srgbClr val="FEE8E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5" name="Rectangle 239"/>
              <p:cNvSpPr/>
              <p:nvPr/>
            </p:nvSpPr>
            <p:spPr>
              <a:xfrm>
                <a:off x="10676616" y="756986"/>
                <a:ext cx="19257" cy="2560896"/>
              </a:xfrm>
              <a:prstGeom prst="rect">
                <a:avLst/>
              </a:prstGeom>
              <a:solidFill>
                <a:srgbClr val="FEE8E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6" name="Rectangle 240"/>
              <p:cNvSpPr/>
              <p:nvPr/>
            </p:nvSpPr>
            <p:spPr>
              <a:xfrm>
                <a:off x="10686245" y="756986"/>
                <a:ext cx="19257" cy="2560896"/>
              </a:xfrm>
              <a:prstGeom prst="rect">
                <a:avLst/>
              </a:prstGeom>
              <a:solidFill>
                <a:srgbClr val="FCEAE7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7" name="Rectangle 241"/>
              <p:cNvSpPr/>
              <p:nvPr/>
            </p:nvSpPr>
            <p:spPr>
              <a:xfrm>
                <a:off x="10695873" y="756986"/>
                <a:ext cx="19257" cy="2560896"/>
              </a:xfrm>
              <a:prstGeom prst="rect">
                <a:avLst/>
              </a:prstGeom>
              <a:solidFill>
                <a:srgbClr val="FCEAE7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8" name="Rectangle 242"/>
              <p:cNvSpPr/>
              <p:nvPr/>
            </p:nvSpPr>
            <p:spPr>
              <a:xfrm>
                <a:off x="10705502" y="756986"/>
                <a:ext cx="19257" cy="2560896"/>
              </a:xfrm>
              <a:prstGeom prst="rect">
                <a:avLst/>
              </a:prstGeom>
              <a:solidFill>
                <a:srgbClr val="FCECE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39" name="Rectangle 243"/>
              <p:cNvSpPr/>
              <p:nvPr/>
            </p:nvSpPr>
            <p:spPr>
              <a:xfrm>
                <a:off x="10715140" y="756986"/>
                <a:ext cx="19257" cy="2560896"/>
              </a:xfrm>
              <a:prstGeom prst="rect">
                <a:avLst/>
              </a:prstGeom>
              <a:solidFill>
                <a:srgbClr val="FCECE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0" name="Rectangle 244"/>
              <p:cNvSpPr/>
              <p:nvPr/>
            </p:nvSpPr>
            <p:spPr>
              <a:xfrm>
                <a:off x="10724759" y="756986"/>
                <a:ext cx="19257" cy="2560896"/>
              </a:xfrm>
              <a:prstGeom prst="rect">
                <a:avLst/>
              </a:prstGeom>
              <a:solidFill>
                <a:srgbClr val="FCEFEC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1" name="Rectangle 245"/>
              <p:cNvSpPr/>
              <p:nvPr/>
            </p:nvSpPr>
            <p:spPr>
              <a:xfrm>
                <a:off x="10734388" y="756986"/>
                <a:ext cx="19257" cy="2560896"/>
              </a:xfrm>
              <a:prstGeom prst="rect">
                <a:avLst/>
              </a:prstGeom>
              <a:solidFill>
                <a:srgbClr val="FCEFEC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2" name="Rectangle 246"/>
              <p:cNvSpPr/>
              <p:nvPr/>
            </p:nvSpPr>
            <p:spPr>
              <a:xfrm>
                <a:off x="10744017" y="756986"/>
                <a:ext cx="19257" cy="2560896"/>
              </a:xfrm>
              <a:prstGeom prst="rect">
                <a:avLst/>
              </a:prstGeom>
              <a:solidFill>
                <a:srgbClr val="FDF0EF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3" name="Rectangle 247"/>
              <p:cNvSpPr/>
              <p:nvPr/>
            </p:nvSpPr>
            <p:spPr>
              <a:xfrm>
                <a:off x="10753645" y="756986"/>
                <a:ext cx="19257" cy="2560896"/>
              </a:xfrm>
              <a:prstGeom prst="rect">
                <a:avLst/>
              </a:prstGeom>
              <a:solidFill>
                <a:srgbClr val="FDF0EF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4" name="Rectangle 248"/>
              <p:cNvSpPr/>
              <p:nvPr/>
            </p:nvSpPr>
            <p:spPr>
              <a:xfrm>
                <a:off x="10763274" y="756986"/>
                <a:ext cx="19257" cy="2560896"/>
              </a:xfrm>
              <a:prstGeom prst="rect">
                <a:avLst/>
              </a:prstGeom>
              <a:solidFill>
                <a:srgbClr val="FDF2F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5" name="Rectangle 249"/>
              <p:cNvSpPr/>
              <p:nvPr/>
            </p:nvSpPr>
            <p:spPr>
              <a:xfrm>
                <a:off x="10772893" y="756986"/>
                <a:ext cx="19257" cy="2560896"/>
              </a:xfrm>
              <a:prstGeom prst="rect">
                <a:avLst/>
              </a:prstGeom>
              <a:solidFill>
                <a:srgbClr val="FDF2F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6" name="Rectangle 250"/>
              <p:cNvSpPr/>
              <p:nvPr/>
            </p:nvSpPr>
            <p:spPr>
              <a:xfrm>
                <a:off x="10782522" y="756986"/>
                <a:ext cx="19257" cy="2560896"/>
              </a:xfrm>
              <a:prstGeom prst="rect">
                <a:avLst/>
              </a:prstGeom>
              <a:solidFill>
                <a:srgbClr val="FCF3F4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7" name="Rectangle 251"/>
              <p:cNvSpPr/>
              <p:nvPr/>
            </p:nvSpPr>
            <p:spPr>
              <a:xfrm>
                <a:off x="10792151" y="756986"/>
                <a:ext cx="19257" cy="2560896"/>
              </a:xfrm>
              <a:prstGeom prst="rect">
                <a:avLst/>
              </a:prstGeom>
              <a:solidFill>
                <a:srgbClr val="FCF3F4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8" name="Rectangle 252"/>
              <p:cNvSpPr/>
              <p:nvPr/>
            </p:nvSpPr>
            <p:spPr>
              <a:xfrm>
                <a:off x="10801779" y="756986"/>
                <a:ext cx="19257" cy="2560896"/>
              </a:xfrm>
              <a:prstGeom prst="rect">
                <a:avLst/>
              </a:prstGeom>
              <a:solidFill>
                <a:srgbClr val="FBF6F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49" name="Rectangle 253"/>
              <p:cNvSpPr/>
              <p:nvPr/>
            </p:nvSpPr>
            <p:spPr>
              <a:xfrm>
                <a:off x="10811417" y="756986"/>
                <a:ext cx="19257" cy="2560896"/>
              </a:xfrm>
              <a:prstGeom prst="rect">
                <a:avLst/>
              </a:prstGeom>
              <a:solidFill>
                <a:srgbClr val="FBF6F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0" name="Rectangle 254"/>
              <p:cNvSpPr/>
              <p:nvPr/>
            </p:nvSpPr>
            <p:spPr>
              <a:xfrm>
                <a:off x="10821037" y="756986"/>
                <a:ext cx="19257" cy="2560896"/>
              </a:xfrm>
              <a:prstGeom prst="rect">
                <a:avLst/>
              </a:prstGeom>
              <a:solidFill>
                <a:srgbClr val="FBF7F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1" name="Rectangle 255"/>
              <p:cNvSpPr/>
              <p:nvPr/>
            </p:nvSpPr>
            <p:spPr>
              <a:xfrm>
                <a:off x="10830665" y="756986"/>
                <a:ext cx="21177" cy="2560896"/>
              </a:xfrm>
              <a:prstGeom prst="rect">
                <a:avLst/>
              </a:prstGeom>
              <a:solidFill>
                <a:srgbClr val="FBF7F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2" name="Rectangle 256"/>
              <p:cNvSpPr/>
              <p:nvPr/>
            </p:nvSpPr>
            <p:spPr>
              <a:xfrm>
                <a:off x="10840294" y="756986"/>
                <a:ext cx="19257" cy="2560896"/>
              </a:xfrm>
              <a:prstGeom prst="rect">
                <a:avLst/>
              </a:prstGeom>
              <a:solidFill>
                <a:srgbClr val="FAF9F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3" name="Rectangle 257"/>
              <p:cNvSpPr/>
              <p:nvPr/>
            </p:nvSpPr>
            <p:spPr>
              <a:xfrm>
                <a:off x="10851843" y="756986"/>
                <a:ext cx="19257" cy="2560896"/>
              </a:xfrm>
              <a:prstGeom prst="rect">
                <a:avLst/>
              </a:prstGeom>
              <a:solidFill>
                <a:srgbClr val="FAF9F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4" name="Rectangle 258"/>
              <p:cNvSpPr/>
              <p:nvPr/>
            </p:nvSpPr>
            <p:spPr>
              <a:xfrm>
                <a:off x="10859551" y="756986"/>
                <a:ext cx="21177" cy="2560896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5" name="Rectangle 259"/>
              <p:cNvSpPr/>
              <p:nvPr/>
            </p:nvSpPr>
            <p:spPr>
              <a:xfrm>
                <a:off x="10871100" y="756986"/>
                <a:ext cx="17327" cy="2560896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6" name="Rectangle 260"/>
              <p:cNvSpPr/>
              <p:nvPr/>
            </p:nvSpPr>
            <p:spPr>
              <a:xfrm>
                <a:off x="10880729" y="756986"/>
                <a:ext cx="19257" cy="2560896"/>
              </a:xfrm>
              <a:prstGeom prst="rect">
                <a:avLst/>
              </a:prstGeom>
              <a:solidFill>
                <a:srgbClr val="FAFEFE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7" name="Rectangle 261"/>
              <p:cNvSpPr/>
              <p:nvPr/>
            </p:nvSpPr>
            <p:spPr>
              <a:xfrm>
                <a:off x="10888428" y="756986"/>
                <a:ext cx="21177" cy="2560896"/>
              </a:xfrm>
              <a:prstGeom prst="rect">
                <a:avLst/>
              </a:prstGeom>
              <a:solidFill>
                <a:srgbClr val="FAFEFE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8" name="Rectangle 262"/>
              <p:cNvSpPr/>
              <p:nvPr/>
            </p:nvSpPr>
            <p:spPr>
              <a:xfrm>
                <a:off x="10899977" y="756986"/>
                <a:ext cx="17327" cy="2560896"/>
              </a:xfrm>
              <a:prstGeom prst="rect">
                <a:avLst/>
              </a:prstGeom>
              <a:solidFill>
                <a:srgbClr val="FBFFFF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59" name="Rectangle 263"/>
              <p:cNvSpPr/>
              <p:nvPr/>
            </p:nvSpPr>
            <p:spPr>
              <a:xfrm>
                <a:off x="10909614" y="756986"/>
                <a:ext cx="1929" cy="2560896"/>
              </a:xfrm>
              <a:prstGeom prst="rect">
                <a:avLst/>
              </a:prstGeom>
              <a:solidFill>
                <a:srgbClr val="FBFFFF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0" name="Rectangle 264"/>
              <p:cNvSpPr/>
              <p:nvPr/>
            </p:nvSpPr>
            <p:spPr>
              <a:xfrm>
                <a:off x="9116933" y="1273750"/>
                <a:ext cx="150199" cy="282192"/>
              </a:xfrm>
              <a:prstGeom prst="rect">
                <a:avLst/>
              </a:pr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1" name="Rectangle 265"/>
              <p:cNvSpPr/>
              <p:nvPr/>
            </p:nvSpPr>
            <p:spPr>
              <a:xfrm>
                <a:off x="9024506" y="1610615"/>
                <a:ext cx="150199" cy="282192"/>
              </a:xfrm>
              <a:prstGeom prst="rect">
                <a:avLst/>
              </a:pr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2" name="Freeform 266"/>
              <p:cNvSpPr/>
              <p:nvPr/>
            </p:nvSpPr>
            <p:spPr>
              <a:xfrm>
                <a:off x="8932078" y="1936900"/>
                <a:ext cx="150199" cy="53440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60"/>
                  <a:gd name="f7" fmla="val 605"/>
                  <a:gd name="f8" fmla="val 12"/>
                  <a:gd name="f9" fmla="val 148"/>
                  <a:gd name="f10" fmla="+- 0 0 -90"/>
                  <a:gd name="f11" fmla="*/ f3 1 160"/>
                  <a:gd name="f12" fmla="*/ f4 1 605"/>
                  <a:gd name="f13" fmla="+- f7 0 f5"/>
                  <a:gd name="f14" fmla="+- f6 0 f5"/>
                  <a:gd name="f15" fmla="*/ f10 f0 1"/>
                  <a:gd name="f16" fmla="*/ f14 1 160"/>
                  <a:gd name="f17" fmla="*/ f13 1 605"/>
                  <a:gd name="f18" fmla="*/ 12 f14 1"/>
                  <a:gd name="f19" fmla="*/ 605 f13 1"/>
                  <a:gd name="f20" fmla="*/ 0 f14 1"/>
                  <a:gd name="f21" fmla="*/ 12 f13 1"/>
                  <a:gd name="f22" fmla="*/ 148 f14 1"/>
                  <a:gd name="f23" fmla="*/ 0 f13 1"/>
                  <a:gd name="f24" fmla="*/ 160 f14 1"/>
                  <a:gd name="f25" fmla="*/ f15 1 f2"/>
                  <a:gd name="f26" fmla="*/ f18 1 160"/>
                  <a:gd name="f27" fmla="*/ f19 1 605"/>
                  <a:gd name="f28" fmla="*/ f20 1 160"/>
                  <a:gd name="f29" fmla="*/ f21 1 605"/>
                  <a:gd name="f30" fmla="*/ f22 1 160"/>
                  <a:gd name="f31" fmla="*/ f23 1 605"/>
                  <a:gd name="f32" fmla="*/ f24 1 160"/>
                  <a:gd name="f33" fmla="*/ 0 1 f16"/>
                  <a:gd name="f34" fmla="*/ f6 1 f16"/>
                  <a:gd name="f35" fmla="*/ 0 1 f17"/>
                  <a:gd name="f36" fmla="*/ f7 1 f17"/>
                  <a:gd name="f37" fmla="+- f25 0 f1"/>
                  <a:gd name="f38" fmla="*/ f26 1 f16"/>
                  <a:gd name="f39" fmla="*/ f27 1 f17"/>
                  <a:gd name="f40" fmla="*/ f28 1 f16"/>
                  <a:gd name="f41" fmla="*/ f29 1 f17"/>
                  <a:gd name="f42" fmla="*/ f30 1 f16"/>
                  <a:gd name="f43" fmla="*/ f31 1 f17"/>
                  <a:gd name="f44" fmla="*/ f32 1 f16"/>
                  <a:gd name="f45" fmla="*/ f33 f11 1"/>
                  <a:gd name="f46" fmla="*/ f34 f11 1"/>
                  <a:gd name="f47" fmla="*/ f36 f12 1"/>
                  <a:gd name="f48" fmla="*/ f35 f12 1"/>
                  <a:gd name="f49" fmla="*/ f38 f11 1"/>
                  <a:gd name="f50" fmla="*/ f39 f12 1"/>
                  <a:gd name="f51" fmla="*/ f40 f11 1"/>
                  <a:gd name="f52" fmla="*/ f41 f12 1"/>
                  <a:gd name="f53" fmla="*/ f42 f11 1"/>
                  <a:gd name="f54" fmla="*/ f43 f12 1"/>
                  <a:gd name="f55" fmla="*/ f44 f1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7">
                    <a:pos x="f49" y="f50"/>
                  </a:cxn>
                  <a:cxn ang="f37">
                    <a:pos x="f51" y="f52"/>
                  </a:cxn>
                  <a:cxn ang="f37">
                    <a:pos x="f53" y="f54"/>
                  </a:cxn>
                  <a:cxn ang="f37">
                    <a:pos x="f55" y="f50"/>
                  </a:cxn>
                  <a:cxn ang="f37">
                    <a:pos x="f49" y="f50"/>
                  </a:cxn>
                </a:cxnLst>
                <a:rect l="f45" t="f48" r="f46" b="f47"/>
                <a:pathLst>
                  <a:path w="160" h="605">
                    <a:moveTo>
                      <a:pt x="f8" y="f7"/>
                    </a:moveTo>
                    <a:lnTo>
                      <a:pt x="f5" y="f8"/>
                    </a:lnTo>
                    <a:lnTo>
                      <a:pt x="f9" y="f5"/>
                    </a:lnTo>
                    <a:lnTo>
                      <a:pt x="f6" y="f7"/>
                    </a:lnTo>
                    <a:lnTo>
                      <a:pt x="f8" y="f7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3" name="Rectangle 267"/>
              <p:cNvSpPr/>
              <p:nvPr/>
            </p:nvSpPr>
            <p:spPr>
              <a:xfrm>
                <a:off x="9577142" y="1263161"/>
                <a:ext cx="138641" cy="292772"/>
              </a:xfrm>
              <a:prstGeom prst="rect">
                <a:avLst/>
              </a:pr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4" name="Freeform 268"/>
              <p:cNvSpPr/>
              <p:nvPr/>
            </p:nvSpPr>
            <p:spPr>
              <a:xfrm>
                <a:off x="9669560" y="1589455"/>
                <a:ext cx="150199" cy="31569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61"/>
                  <a:gd name="f7" fmla="val 359"/>
                  <a:gd name="f8" fmla="val 148"/>
                  <a:gd name="f9" fmla="+- 0 0 -90"/>
                  <a:gd name="f10" fmla="*/ f3 1 161"/>
                  <a:gd name="f11" fmla="*/ f4 1 359"/>
                  <a:gd name="f12" fmla="+- f7 0 f5"/>
                  <a:gd name="f13" fmla="+- f6 0 f5"/>
                  <a:gd name="f14" fmla="*/ f9 f0 1"/>
                  <a:gd name="f15" fmla="*/ f13 1 161"/>
                  <a:gd name="f16" fmla="*/ f12 1 359"/>
                  <a:gd name="f17" fmla="*/ 0 f13 1"/>
                  <a:gd name="f18" fmla="*/ 359 f12 1"/>
                  <a:gd name="f19" fmla="*/ 0 f12 1"/>
                  <a:gd name="f20" fmla="*/ 148 f13 1"/>
                  <a:gd name="f21" fmla="*/ 161 f13 1"/>
                  <a:gd name="f22" fmla="*/ f14 1 f2"/>
                  <a:gd name="f23" fmla="*/ f17 1 161"/>
                  <a:gd name="f24" fmla="*/ f18 1 359"/>
                  <a:gd name="f25" fmla="*/ f19 1 359"/>
                  <a:gd name="f26" fmla="*/ f20 1 161"/>
                  <a:gd name="f27" fmla="*/ f21 1 161"/>
                  <a:gd name="f28" fmla="*/ 0 1 f15"/>
                  <a:gd name="f29" fmla="*/ f6 1 f15"/>
                  <a:gd name="f30" fmla="*/ 0 1 f16"/>
                  <a:gd name="f31" fmla="*/ f7 1 f16"/>
                  <a:gd name="f32" fmla="+- f22 0 f1"/>
                  <a:gd name="f33" fmla="*/ f23 1 f15"/>
                  <a:gd name="f34" fmla="*/ f24 1 f16"/>
                  <a:gd name="f35" fmla="*/ f25 1 f16"/>
                  <a:gd name="f36" fmla="*/ f26 1 f15"/>
                  <a:gd name="f37" fmla="*/ f27 1 f15"/>
                  <a:gd name="f38" fmla="*/ f28 f10 1"/>
                  <a:gd name="f39" fmla="*/ f29 f10 1"/>
                  <a:gd name="f40" fmla="*/ f31 f11 1"/>
                  <a:gd name="f41" fmla="*/ f30 f11 1"/>
                  <a:gd name="f42" fmla="*/ f33 f10 1"/>
                  <a:gd name="f43" fmla="*/ f34 f11 1"/>
                  <a:gd name="f44" fmla="*/ f35 f11 1"/>
                  <a:gd name="f45" fmla="*/ f36 f10 1"/>
                  <a:gd name="f46" fmla="*/ f37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">
                    <a:pos x="f42" y="f43"/>
                  </a:cxn>
                  <a:cxn ang="f32">
                    <a:pos x="f42" y="f44"/>
                  </a:cxn>
                  <a:cxn ang="f32">
                    <a:pos x="f45" y="f44"/>
                  </a:cxn>
                  <a:cxn ang="f32">
                    <a:pos x="f46" y="f43"/>
                  </a:cxn>
                  <a:cxn ang="f32">
                    <a:pos x="f42" y="f43"/>
                  </a:cxn>
                </a:cxnLst>
                <a:rect l="f38" t="f41" r="f39" b="f40"/>
                <a:pathLst>
                  <a:path w="161" h="359">
                    <a:moveTo>
                      <a:pt x="f5" y="f7"/>
                    </a:moveTo>
                    <a:lnTo>
                      <a:pt x="f5" y="f5"/>
                    </a:lnTo>
                    <a:lnTo>
                      <a:pt x="f8" y="f5"/>
                    </a:lnTo>
                    <a:lnTo>
                      <a:pt x="f6" y="f7"/>
                    </a:lnTo>
                    <a:lnTo>
                      <a:pt x="f5" y="f7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5" name="Rectangle 269"/>
              <p:cNvSpPr/>
              <p:nvPr/>
            </p:nvSpPr>
            <p:spPr>
              <a:xfrm>
                <a:off x="9773546" y="1958059"/>
                <a:ext cx="138641" cy="502654"/>
              </a:xfrm>
              <a:prstGeom prst="rect">
                <a:avLst/>
              </a:pr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6" name="Freeform 270"/>
              <p:cNvSpPr/>
              <p:nvPr/>
            </p:nvSpPr>
            <p:spPr>
              <a:xfrm>
                <a:off x="9116933" y="1077977"/>
                <a:ext cx="367780" cy="2927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95"/>
                  <a:gd name="f7" fmla="val 333"/>
                  <a:gd name="f8" fmla="val 123"/>
                  <a:gd name="f9" fmla="val 99"/>
                  <a:gd name="f10" fmla="val 210"/>
                  <a:gd name="f11" fmla="val 297"/>
                  <a:gd name="f12" fmla="+- 0 0 -90"/>
                  <a:gd name="f13" fmla="*/ f3 1 395"/>
                  <a:gd name="f14" fmla="*/ f4 1 333"/>
                  <a:gd name="f15" fmla="+- f7 0 f5"/>
                  <a:gd name="f16" fmla="+- f6 0 f5"/>
                  <a:gd name="f17" fmla="*/ f12 f0 1"/>
                  <a:gd name="f18" fmla="*/ f16 1 395"/>
                  <a:gd name="f19" fmla="*/ f15 1 333"/>
                  <a:gd name="f20" fmla="*/ 395 f16 1"/>
                  <a:gd name="f21" fmla="*/ 123 f15 1"/>
                  <a:gd name="f22" fmla="*/ 99 f16 1"/>
                  <a:gd name="f23" fmla="*/ 333 f15 1"/>
                  <a:gd name="f24" fmla="*/ 0 f16 1"/>
                  <a:gd name="f25" fmla="*/ 210 f15 1"/>
                  <a:gd name="f26" fmla="*/ 297 f16 1"/>
                  <a:gd name="f27" fmla="*/ 0 f15 1"/>
                  <a:gd name="f28" fmla="*/ f17 1 f2"/>
                  <a:gd name="f29" fmla="*/ f20 1 395"/>
                  <a:gd name="f30" fmla="*/ f21 1 333"/>
                  <a:gd name="f31" fmla="*/ f22 1 395"/>
                  <a:gd name="f32" fmla="*/ f23 1 333"/>
                  <a:gd name="f33" fmla="*/ f24 1 395"/>
                  <a:gd name="f34" fmla="*/ f25 1 333"/>
                  <a:gd name="f35" fmla="*/ f26 1 395"/>
                  <a:gd name="f36" fmla="*/ f27 1 333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395" h="333">
                    <a:moveTo>
                      <a:pt x="f6" y="f8"/>
                    </a:moveTo>
                    <a:lnTo>
                      <a:pt x="f9" y="f7"/>
                    </a:lnTo>
                    <a:lnTo>
                      <a:pt x="f5" y="f10"/>
                    </a:lnTo>
                    <a:lnTo>
                      <a:pt x="f11" y="f5"/>
                    </a:lnTo>
                    <a:lnTo>
                      <a:pt x="f6" y="f8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7" name="Freeform 271"/>
              <p:cNvSpPr/>
              <p:nvPr/>
            </p:nvSpPr>
            <p:spPr>
              <a:xfrm>
                <a:off x="9036064" y="1339001"/>
                <a:ext cx="448650" cy="36861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81"/>
                  <a:gd name="f7" fmla="val 420"/>
                  <a:gd name="f8" fmla="val 124"/>
                  <a:gd name="f9" fmla="val 86"/>
                  <a:gd name="f10" fmla="val 297"/>
                  <a:gd name="f11" fmla="val 383"/>
                  <a:gd name="f12" fmla="+- 0 0 -90"/>
                  <a:gd name="f13" fmla="*/ f3 1 481"/>
                  <a:gd name="f14" fmla="*/ f4 1 420"/>
                  <a:gd name="f15" fmla="+- f7 0 f5"/>
                  <a:gd name="f16" fmla="+- f6 0 f5"/>
                  <a:gd name="f17" fmla="*/ f12 f0 1"/>
                  <a:gd name="f18" fmla="*/ f16 1 481"/>
                  <a:gd name="f19" fmla="*/ f15 1 420"/>
                  <a:gd name="f20" fmla="*/ 481 f16 1"/>
                  <a:gd name="f21" fmla="*/ 124 f15 1"/>
                  <a:gd name="f22" fmla="*/ 86 f16 1"/>
                  <a:gd name="f23" fmla="*/ 420 f15 1"/>
                  <a:gd name="f24" fmla="*/ 0 f16 1"/>
                  <a:gd name="f25" fmla="*/ 297 f15 1"/>
                  <a:gd name="f26" fmla="*/ 383 f16 1"/>
                  <a:gd name="f27" fmla="*/ 0 f15 1"/>
                  <a:gd name="f28" fmla="*/ f17 1 f2"/>
                  <a:gd name="f29" fmla="*/ f20 1 481"/>
                  <a:gd name="f30" fmla="*/ f21 1 420"/>
                  <a:gd name="f31" fmla="*/ f22 1 481"/>
                  <a:gd name="f32" fmla="*/ f23 1 420"/>
                  <a:gd name="f33" fmla="*/ f24 1 481"/>
                  <a:gd name="f34" fmla="*/ f25 1 420"/>
                  <a:gd name="f35" fmla="*/ f26 1 481"/>
                  <a:gd name="f36" fmla="*/ f27 1 420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481" h="420">
                    <a:moveTo>
                      <a:pt x="f6" y="f8"/>
                    </a:moveTo>
                    <a:lnTo>
                      <a:pt x="f9" y="f7"/>
                    </a:lnTo>
                    <a:lnTo>
                      <a:pt x="f5" y="f10"/>
                    </a:lnTo>
                    <a:lnTo>
                      <a:pt x="f11" y="f5"/>
                    </a:lnTo>
                    <a:lnTo>
                      <a:pt x="f6" y="f8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8" name="Freeform 272"/>
              <p:cNvSpPr/>
              <p:nvPr/>
            </p:nvSpPr>
            <p:spPr>
              <a:xfrm>
                <a:off x="8932078" y="1642362"/>
                <a:ext cx="552635" cy="40389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2"/>
                  <a:gd name="f7" fmla="val 457"/>
                  <a:gd name="f8" fmla="val 136"/>
                  <a:gd name="f9" fmla="val 86"/>
                  <a:gd name="f10" fmla="val 334"/>
                  <a:gd name="f11" fmla="val 506"/>
                  <a:gd name="f12" fmla="+- 0 0 -90"/>
                  <a:gd name="f13" fmla="*/ f3 1 592"/>
                  <a:gd name="f14" fmla="*/ f4 1 457"/>
                  <a:gd name="f15" fmla="+- f7 0 f5"/>
                  <a:gd name="f16" fmla="+- f6 0 f5"/>
                  <a:gd name="f17" fmla="*/ f12 f0 1"/>
                  <a:gd name="f18" fmla="*/ f16 1 592"/>
                  <a:gd name="f19" fmla="*/ f15 1 457"/>
                  <a:gd name="f20" fmla="*/ 592 f16 1"/>
                  <a:gd name="f21" fmla="*/ 136 f15 1"/>
                  <a:gd name="f22" fmla="*/ 86 f16 1"/>
                  <a:gd name="f23" fmla="*/ 457 f15 1"/>
                  <a:gd name="f24" fmla="*/ 0 f16 1"/>
                  <a:gd name="f25" fmla="*/ 334 f15 1"/>
                  <a:gd name="f26" fmla="*/ 506 f16 1"/>
                  <a:gd name="f27" fmla="*/ 0 f15 1"/>
                  <a:gd name="f28" fmla="*/ f17 1 f2"/>
                  <a:gd name="f29" fmla="*/ f20 1 592"/>
                  <a:gd name="f30" fmla="*/ f21 1 457"/>
                  <a:gd name="f31" fmla="*/ f22 1 592"/>
                  <a:gd name="f32" fmla="*/ f23 1 457"/>
                  <a:gd name="f33" fmla="*/ f24 1 592"/>
                  <a:gd name="f34" fmla="*/ f25 1 457"/>
                  <a:gd name="f35" fmla="*/ f26 1 592"/>
                  <a:gd name="f36" fmla="*/ f27 1 457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592" h="457">
                    <a:moveTo>
                      <a:pt x="f6" y="f8"/>
                    </a:moveTo>
                    <a:lnTo>
                      <a:pt x="f9" y="f7"/>
                    </a:lnTo>
                    <a:lnTo>
                      <a:pt x="f5" y="f10"/>
                    </a:lnTo>
                    <a:lnTo>
                      <a:pt x="f11" y="f5"/>
                    </a:lnTo>
                    <a:lnTo>
                      <a:pt x="f6" y="f8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69" name="Freeform 273"/>
              <p:cNvSpPr/>
              <p:nvPr/>
            </p:nvSpPr>
            <p:spPr>
              <a:xfrm>
                <a:off x="8943636" y="2361950"/>
                <a:ext cx="554556" cy="39154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3"/>
                  <a:gd name="f7" fmla="val 445"/>
                  <a:gd name="f8" fmla="val 519"/>
                  <a:gd name="f9" fmla="val 136"/>
                  <a:gd name="f10" fmla="val 74"/>
                  <a:gd name="f11" fmla="val 309"/>
                  <a:gd name="f12" fmla="+- 0 0 -90"/>
                  <a:gd name="f13" fmla="*/ f3 1 593"/>
                  <a:gd name="f14" fmla="*/ f4 1 445"/>
                  <a:gd name="f15" fmla="+- f7 0 f5"/>
                  <a:gd name="f16" fmla="+- f6 0 f5"/>
                  <a:gd name="f17" fmla="*/ f12 f0 1"/>
                  <a:gd name="f18" fmla="*/ f16 1 593"/>
                  <a:gd name="f19" fmla="*/ f15 1 445"/>
                  <a:gd name="f20" fmla="*/ 519 f16 1"/>
                  <a:gd name="f21" fmla="*/ 445 f15 1"/>
                  <a:gd name="f22" fmla="*/ 0 f16 1"/>
                  <a:gd name="f23" fmla="*/ 136 f15 1"/>
                  <a:gd name="f24" fmla="*/ 74 f16 1"/>
                  <a:gd name="f25" fmla="*/ 0 f15 1"/>
                  <a:gd name="f26" fmla="*/ 593 f16 1"/>
                  <a:gd name="f27" fmla="*/ 309 f15 1"/>
                  <a:gd name="f28" fmla="*/ f17 1 f2"/>
                  <a:gd name="f29" fmla="*/ f20 1 593"/>
                  <a:gd name="f30" fmla="*/ f21 1 445"/>
                  <a:gd name="f31" fmla="*/ f22 1 593"/>
                  <a:gd name="f32" fmla="*/ f23 1 445"/>
                  <a:gd name="f33" fmla="*/ f24 1 593"/>
                  <a:gd name="f34" fmla="*/ f25 1 445"/>
                  <a:gd name="f35" fmla="*/ f26 1 593"/>
                  <a:gd name="f36" fmla="*/ f27 1 445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593" h="445">
                    <a:moveTo>
                      <a:pt x="f8" y="f7"/>
                    </a:moveTo>
                    <a:lnTo>
                      <a:pt x="f5" y="f9"/>
                    </a:lnTo>
                    <a:lnTo>
                      <a:pt x="f10" y="f5"/>
                    </a:lnTo>
                    <a:lnTo>
                      <a:pt x="f6" y="f11"/>
                    </a:lnTo>
                    <a:lnTo>
                      <a:pt x="f8" y="f7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0" name="Freeform 274"/>
              <p:cNvSpPr/>
              <p:nvPr/>
            </p:nvSpPr>
            <p:spPr>
              <a:xfrm>
                <a:off x="9336444" y="1065632"/>
                <a:ext cx="379329" cy="29453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08"/>
                  <a:gd name="f7" fmla="val 334"/>
                  <a:gd name="f8" fmla="val 74"/>
                  <a:gd name="f9" fmla="val 210"/>
                  <a:gd name="f10" fmla="val 321"/>
                  <a:gd name="f11" fmla="val 136"/>
                  <a:gd name="f12" fmla="+- 0 0 -90"/>
                  <a:gd name="f13" fmla="*/ f3 1 408"/>
                  <a:gd name="f14" fmla="*/ f4 1 334"/>
                  <a:gd name="f15" fmla="+- f7 0 f5"/>
                  <a:gd name="f16" fmla="+- f6 0 f5"/>
                  <a:gd name="f17" fmla="*/ f12 f0 1"/>
                  <a:gd name="f18" fmla="*/ f16 1 408"/>
                  <a:gd name="f19" fmla="*/ f15 1 334"/>
                  <a:gd name="f20" fmla="*/ 74 f16 1"/>
                  <a:gd name="f21" fmla="*/ 0 f15 1"/>
                  <a:gd name="f22" fmla="*/ 408 f16 1"/>
                  <a:gd name="f23" fmla="*/ 210 f15 1"/>
                  <a:gd name="f24" fmla="*/ 321 f16 1"/>
                  <a:gd name="f25" fmla="*/ 334 f15 1"/>
                  <a:gd name="f26" fmla="*/ 0 f16 1"/>
                  <a:gd name="f27" fmla="*/ 136 f15 1"/>
                  <a:gd name="f28" fmla="*/ f17 1 f2"/>
                  <a:gd name="f29" fmla="*/ f20 1 408"/>
                  <a:gd name="f30" fmla="*/ f21 1 334"/>
                  <a:gd name="f31" fmla="*/ f22 1 408"/>
                  <a:gd name="f32" fmla="*/ f23 1 334"/>
                  <a:gd name="f33" fmla="*/ f24 1 408"/>
                  <a:gd name="f34" fmla="*/ f25 1 334"/>
                  <a:gd name="f35" fmla="*/ f26 1 408"/>
                  <a:gd name="f36" fmla="*/ f27 1 334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408" h="334">
                    <a:moveTo>
                      <a:pt x="f8" y="f5"/>
                    </a:moveTo>
                    <a:lnTo>
                      <a:pt x="f6" y="f9"/>
                    </a:lnTo>
                    <a:lnTo>
                      <a:pt x="f10" y="f7"/>
                    </a:lnTo>
                    <a:lnTo>
                      <a:pt x="f5" y="f11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1" name="Freeform 275"/>
              <p:cNvSpPr/>
              <p:nvPr/>
            </p:nvSpPr>
            <p:spPr>
              <a:xfrm>
                <a:off x="9336444" y="1339001"/>
                <a:ext cx="471757" cy="35803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06"/>
                  <a:gd name="f7" fmla="val 408"/>
                  <a:gd name="f8" fmla="val 86"/>
                  <a:gd name="f9" fmla="val 272"/>
                  <a:gd name="f10" fmla="val 420"/>
                  <a:gd name="f11" fmla="val 124"/>
                  <a:gd name="f12" fmla="+- 0 0 -90"/>
                  <a:gd name="f13" fmla="*/ f3 1 506"/>
                  <a:gd name="f14" fmla="*/ f4 1 408"/>
                  <a:gd name="f15" fmla="+- f7 0 f5"/>
                  <a:gd name="f16" fmla="+- f6 0 f5"/>
                  <a:gd name="f17" fmla="*/ f12 f0 1"/>
                  <a:gd name="f18" fmla="*/ f16 1 506"/>
                  <a:gd name="f19" fmla="*/ f15 1 408"/>
                  <a:gd name="f20" fmla="*/ 86 f16 1"/>
                  <a:gd name="f21" fmla="*/ 0 f15 1"/>
                  <a:gd name="f22" fmla="*/ 506 f16 1"/>
                  <a:gd name="f23" fmla="*/ 272 f15 1"/>
                  <a:gd name="f24" fmla="*/ 420 f16 1"/>
                  <a:gd name="f25" fmla="*/ 408 f15 1"/>
                  <a:gd name="f26" fmla="*/ 0 f16 1"/>
                  <a:gd name="f27" fmla="*/ 124 f15 1"/>
                  <a:gd name="f28" fmla="*/ f17 1 f2"/>
                  <a:gd name="f29" fmla="*/ f20 1 506"/>
                  <a:gd name="f30" fmla="*/ f21 1 408"/>
                  <a:gd name="f31" fmla="*/ f22 1 506"/>
                  <a:gd name="f32" fmla="*/ f23 1 408"/>
                  <a:gd name="f33" fmla="*/ f24 1 506"/>
                  <a:gd name="f34" fmla="*/ f25 1 408"/>
                  <a:gd name="f35" fmla="*/ f26 1 506"/>
                  <a:gd name="f36" fmla="*/ f27 1 408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506" h="408">
                    <a:moveTo>
                      <a:pt x="f8" y="f5"/>
                    </a:moveTo>
                    <a:lnTo>
                      <a:pt x="f6" y="f9"/>
                    </a:lnTo>
                    <a:lnTo>
                      <a:pt x="f10" y="f7"/>
                    </a:lnTo>
                    <a:lnTo>
                      <a:pt x="f5" y="f11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2" name="Freeform 276"/>
              <p:cNvSpPr/>
              <p:nvPr/>
            </p:nvSpPr>
            <p:spPr>
              <a:xfrm>
                <a:off x="9336444" y="1642362"/>
                <a:ext cx="575733" cy="42504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18"/>
                  <a:gd name="f7" fmla="val 482"/>
                  <a:gd name="f8" fmla="val 86"/>
                  <a:gd name="f9" fmla="val 346"/>
                  <a:gd name="f10" fmla="val 531"/>
                  <a:gd name="f11" fmla="val 136"/>
                  <a:gd name="f12" fmla="+- 0 0 -90"/>
                  <a:gd name="f13" fmla="*/ f3 1 618"/>
                  <a:gd name="f14" fmla="*/ f4 1 482"/>
                  <a:gd name="f15" fmla="+- f7 0 f5"/>
                  <a:gd name="f16" fmla="+- f6 0 f5"/>
                  <a:gd name="f17" fmla="*/ f12 f0 1"/>
                  <a:gd name="f18" fmla="*/ f16 1 618"/>
                  <a:gd name="f19" fmla="*/ f15 1 482"/>
                  <a:gd name="f20" fmla="*/ 86 f16 1"/>
                  <a:gd name="f21" fmla="*/ 0 f15 1"/>
                  <a:gd name="f22" fmla="*/ 618 f16 1"/>
                  <a:gd name="f23" fmla="*/ 346 f15 1"/>
                  <a:gd name="f24" fmla="*/ 531 f16 1"/>
                  <a:gd name="f25" fmla="*/ 482 f15 1"/>
                  <a:gd name="f26" fmla="*/ 0 f16 1"/>
                  <a:gd name="f27" fmla="*/ 136 f15 1"/>
                  <a:gd name="f28" fmla="*/ f17 1 f2"/>
                  <a:gd name="f29" fmla="*/ f20 1 618"/>
                  <a:gd name="f30" fmla="*/ f21 1 482"/>
                  <a:gd name="f31" fmla="*/ f22 1 618"/>
                  <a:gd name="f32" fmla="*/ f23 1 482"/>
                  <a:gd name="f33" fmla="*/ f24 1 618"/>
                  <a:gd name="f34" fmla="*/ f25 1 482"/>
                  <a:gd name="f35" fmla="*/ f26 1 618"/>
                  <a:gd name="f36" fmla="*/ f27 1 482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618" h="482">
                    <a:moveTo>
                      <a:pt x="f8" y="f5"/>
                    </a:moveTo>
                    <a:lnTo>
                      <a:pt x="f6" y="f9"/>
                    </a:lnTo>
                    <a:lnTo>
                      <a:pt x="f10" y="f7"/>
                    </a:lnTo>
                    <a:lnTo>
                      <a:pt x="f5" y="f11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3" name="Freeform 277"/>
              <p:cNvSpPr/>
              <p:nvPr/>
            </p:nvSpPr>
            <p:spPr>
              <a:xfrm>
                <a:off x="9359551" y="2351370"/>
                <a:ext cx="552635" cy="40211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3"/>
                  <a:gd name="f7" fmla="val 457"/>
                  <a:gd name="f8" fmla="val 321"/>
                  <a:gd name="f9" fmla="val 506"/>
                  <a:gd name="f10" fmla="val 136"/>
                  <a:gd name="f11" fmla="val 86"/>
                  <a:gd name="f12" fmla="+- 0 0 -90"/>
                  <a:gd name="f13" fmla="*/ f3 1 593"/>
                  <a:gd name="f14" fmla="*/ f4 1 457"/>
                  <a:gd name="f15" fmla="+- f7 0 f5"/>
                  <a:gd name="f16" fmla="+- f6 0 f5"/>
                  <a:gd name="f17" fmla="*/ f12 f0 1"/>
                  <a:gd name="f18" fmla="*/ f16 1 593"/>
                  <a:gd name="f19" fmla="*/ f15 1 457"/>
                  <a:gd name="f20" fmla="*/ 0 f16 1"/>
                  <a:gd name="f21" fmla="*/ 321 f15 1"/>
                  <a:gd name="f22" fmla="*/ 506 f16 1"/>
                  <a:gd name="f23" fmla="*/ 0 f15 1"/>
                  <a:gd name="f24" fmla="*/ 593 f16 1"/>
                  <a:gd name="f25" fmla="*/ 136 f15 1"/>
                  <a:gd name="f26" fmla="*/ 86 f16 1"/>
                  <a:gd name="f27" fmla="*/ 457 f15 1"/>
                  <a:gd name="f28" fmla="*/ f17 1 f2"/>
                  <a:gd name="f29" fmla="*/ f20 1 593"/>
                  <a:gd name="f30" fmla="*/ f21 1 457"/>
                  <a:gd name="f31" fmla="*/ f22 1 593"/>
                  <a:gd name="f32" fmla="*/ f23 1 457"/>
                  <a:gd name="f33" fmla="*/ f24 1 593"/>
                  <a:gd name="f34" fmla="*/ f25 1 457"/>
                  <a:gd name="f35" fmla="*/ f26 1 593"/>
                  <a:gd name="f36" fmla="*/ f27 1 457"/>
                  <a:gd name="f37" fmla="*/ 0 1 f18"/>
                  <a:gd name="f38" fmla="*/ f6 1 f18"/>
                  <a:gd name="f39" fmla="*/ 0 1 f19"/>
                  <a:gd name="f40" fmla="*/ f7 1 f19"/>
                  <a:gd name="f41" fmla="+- f28 0 f1"/>
                  <a:gd name="f42" fmla="*/ f29 1 f18"/>
                  <a:gd name="f43" fmla="*/ f30 1 f19"/>
                  <a:gd name="f44" fmla="*/ f31 1 f18"/>
                  <a:gd name="f45" fmla="*/ f32 1 f19"/>
                  <a:gd name="f46" fmla="*/ f33 1 f18"/>
                  <a:gd name="f47" fmla="*/ f34 1 f19"/>
                  <a:gd name="f48" fmla="*/ f35 1 f18"/>
                  <a:gd name="f49" fmla="*/ f36 1 f19"/>
                  <a:gd name="f50" fmla="*/ f37 f13 1"/>
                  <a:gd name="f51" fmla="*/ f38 f13 1"/>
                  <a:gd name="f52" fmla="*/ f40 f14 1"/>
                  <a:gd name="f53" fmla="*/ f39 f14 1"/>
                  <a:gd name="f54" fmla="*/ f42 f13 1"/>
                  <a:gd name="f55" fmla="*/ f43 f14 1"/>
                  <a:gd name="f56" fmla="*/ f44 f13 1"/>
                  <a:gd name="f57" fmla="*/ f45 f14 1"/>
                  <a:gd name="f58" fmla="*/ f46 f13 1"/>
                  <a:gd name="f59" fmla="*/ f47 f14 1"/>
                  <a:gd name="f60" fmla="*/ f48 f13 1"/>
                  <a:gd name="f61" fmla="*/ f49 f1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1">
                    <a:pos x="f54" y="f55"/>
                  </a:cxn>
                  <a:cxn ang="f41">
                    <a:pos x="f56" y="f57"/>
                  </a:cxn>
                  <a:cxn ang="f41">
                    <a:pos x="f58" y="f59"/>
                  </a:cxn>
                  <a:cxn ang="f41">
                    <a:pos x="f60" y="f61"/>
                  </a:cxn>
                  <a:cxn ang="f41">
                    <a:pos x="f54" y="f55"/>
                  </a:cxn>
                </a:cxnLst>
                <a:rect l="f50" t="f53" r="f51" b="f52"/>
                <a:pathLst>
                  <a:path w="593" h="457">
                    <a:moveTo>
                      <a:pt x="f5" y="f8"/>
                    </a:moveTo>
                    <a:lnTo>
                      <a:pt x="f9" y="f5"/>
                    </a:lnTo>
                    <a:lnTo>
                      <a:pt x="f6" y="f10"/>
                    </a:lnTo>
                    <a:lnTo>
                      <a:pt x="f11" y="f7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FAE3F0"/>
              </a:solidFill>
              <a:ln w="4764">
                <a:solidFill>
                  <a:srgbClr val="FEFEFE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4" name="Freeform 278"/>
              <p:cNvSpPr/>
              <p:nvPr/>
            </p:nvSpPr>
            <p:spPr>
              <a:xfrm>
                <a:off x="9846716" y="2816031"/>
                <a:ext cx="223360" cy="27337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39"/>
                  <a:gd name="f7" fmla="val 311"/>
                  <a:gd name="f8" fmla="val 61"/>
                  <a:gd name="f9" fmla="val 166"/>
                  <a:gd name="f10" fmla="val 192"/>
                  <a:gd name="f11" fmla="val 62"/>
                  <a:gd name="f12" fmla="val 209"/>
                  <a:gd name="f13" fmla="val 64"/>
                  <a:gd name="f14" fmla="val 217"/>
                  <a:gd name="f15" fmla="val 66"/>
                  <a:gd name="f16" fmla="val 229"/>
                  <a:gd name="f17" fmla="val 72"/>
                  <a:gd name="f18" fmla="val 81"/>
                  <a:gd name="f19" fmla="val 247"/>
                  <a:gd name="f20" fmla="val 91"/>
                  <a:gd name="f21" fmla="val 254"/>
                  <a:gd name="f22" fmla="val 104"/>
                  <a:gd name="f23" fmla="val 258"/>
                  <a:gd name="f24" fmla="val 121"/>
                  <a:gd name="f25" fmla="val 139"/>
                  <a:gd name="f26" fmla="val 152"/>
                  <a:gd name="f27" fmla="val 160"/>
                  <a:gd name="f28" fmla="val 169"/>
                  <a:gd name="f29" fmla="val 240"/>
                  <a:gd name="f30" fmla="val 174"/>
                  <a:gd name="f31" fmla="val 231"/>
                  <a:gd name="f32" fmla="val 176"/>
                  <a:gd name="f33" fmla="val 221"/>
                  <a:gd name="f34" fmla="val 178"/>
                  <a:gd name="f35" fmla="val 211"/>
                  <a:gd name="f36" fmla="val 179"/>
                  <a:gd name="f37" fmla="val 193"/>
                  <a:gd name="f38" fmla="val 161"/>
                  <a:gd name="f39" fmla="val 198"/>
                  <a:gd name="f40" fmla="val 238"/>
                  <a:gd name="f41" fmla="val 223"/>
                  <a:gd name="f42" fmla="val 234"/>
                  <a:gd name="f43" fmla="val 253"/>
                  <a:gd name="f44" fmla="val 225"/>
                  <a:gd name="f45" fmla="val 266"/>
                  <a:gd name="f46" fmla="val 216"/>
                  <a:gd name="f47" fmla="val 277"/>
                  <a:gd name="f48" fmla="val 207"/>
                  <a:gd name="f49" fmla="val 287"/>
                  <a:gd name="f50" fmla="val 196"/>
                  <a:gd name="f51" fmla="val 295"/>
                  <a:gd name="f52" fmla="val 181"/>
                  <a:gd name="f53" fmla="val 301"/>
                  <a:gd name="f54" fmla="val 167"/>
                  <a:gd name="f55" fmla="val 307"/>
                  <a:gd name="f56" fmla="val 147"/>
                  <a:gd name="f57" fmla="val 123"/>
                  <a:gd name="f58" fmla="val 94"/>
                  <a:gd name="f59" fmla="val 58"/>
                  <a:gd name="f60" fmla="val 300"/>
                  <a:gd name="f61" fmla="val 44"/>
                  <a:gd name="f62" fmla="val 294"/>
                  <a:gd name="f63" fmla="val 32"/>
                  <a:gd name="f64" fmla="val 285"/>
                  <a:gd name="f65" fmla="val 23"/>
                  <a:gd name="f66" fmla="val 274"/>
                  <a:gd name="f67" fmla="val 14"/>
                  <a:gd name="f68" fmla="val 264"/>
                  <a:gd name="f69" fmla="val 9"/>
                  <a:gd name="f70" fmla="val 252"/>
                  <a:gd name="f71" fmla="val 6"/>
                  <a:gd name="f72" fmla="val 241"/>
                  <a:gd name="f73" fmla="val 2"/>
                  <a:gd name="f74" fmla="val 164"/>
                  <a:gd name="f75" fmla="+- 0 0 -90"/>
                  <a:gd name="f76" fmla="*/ f3 1 239"/>
                  <a:gd name="f77" fmla="*/ f4 1 311"/>
                  <a:gd name="f78" fmla="+- f7 0 f5"/>
                  <a:gd name="f79" fmla="+- f6 0 f5"/>
                  <a:gd name="f80" fmla="*/ f75 f0 1"/>
                  <a:gd name="f81" fmla="*/ f79 1 239"/>
                  <a:gd name="f82" fmla="*/ f78 1 311"/>
                  <a:gd name="f83" fmla="*/ 0 f79 1"/>
                  <a:gd name="f84" fmla="*/ 0 f78 1"/>
                  <a:gd name="f85" fmla="*/ 61 f79 1"/>
                  <a:gd name="f86" fmla="*/ 166 f78 1"/>
                  <a:gd name="f87" fmla="*/ 64 f79 1"/>
                  <a:gd name="f88" fmla="*/ 217 f78 1"/>
                  <a:gd name="f89" fmla="*/ 81 f79 1"/>
                  <a:gd name="f90" fmla="*/ 247 f78 1"/>
                  <a:gd name="f91" fmla="*/ 121 f79 1"/>
                  <a:gd name="f92" fmla="*/ 258 f78 1"/>
                  <a:gd name="f93" fmla="*/ 160 f79 1"/>
                  <a:gd name="f94" fmla="*/ 176 f79 1"/>
                  <a:gd name="f95" fmla="*/ 221 f78 1"/>
                  <a:gd name="f96" fmla="*/ 179 f79 1"/>
                  <a:gd name="f97" fmla="*/ 169 f78 1"/>
                  <a:gd name="f98" fmla="*/ 239 f79 1"/>
                  <a:gd name="f99" fmla="*/ 161 f78 1"/>
                  <a:gd name="f100" fmla="*/ 234 f79 1"/>
                  <a:gd name="f101" fmla="*/ 238 f78 1"/>
                  <a:gd name="f102" fmla="*/ 216 f79 1"/>
                  <a:gd name="f103" fmla="*/ 277 f78 1"/>
                  <a:gd name="f104" fmla="*/ 181 f79 1"/>
                  <a:gd name="f105" fmla="*/ 301 f78 1"/>
                  <a:gd name="f106" fmla="*/ 123 f79 1"/>
                  <a:gd name="f107" fmla="*/ 311 f78 1"/>
                  <a:gd name="f108" fmla="*/ 58 f79 1"/>
                  <a:gd name="f109" fmla="*/ 300 f78 1"/>
                  <a:gd name="f110" fmla="*/ 23 f79 1"/>
                  <a:gd name="f111" fmla="*/ 274 f78 1"/>
                  <a:gd name="f112" fmla="*/ 6 f79 1"/>
                  <a:gd name="f113" fmla="*/ 241 f78 1"/>
                  <a:gd name="f114" fmla="*/ 164 f78 1"/>
                  <a:gd name="f115" fmla="*/ f80 1 f2"/>
                  <a:gd name="f116" fmla="*/ f83 1 239"/>
                  <a:gd name="f117" fmla="*/ f84 1 311"/>
                  <a:gd name="f118" fmla="*/ f85 1 239"/>
                  <a:gd name="f119" fmla="*/ f86 1 311"/>
                  <a:gd name="f120" fmla="*/ f87 1 239"/>
                  <a:gd name="f121" fmla="*/ f88 1 311"/>
                  <a:gd name="f122" fmla="*/ f89 1 239"/>
                  <a:gd name="f123" fmla="*/ f90 1 311"/>
                  <a:gd name="f124" fmla="*/ f91 1 239"/>
                  <a:gd name="f125" fmla="*/ f92 1 311"/>
                  <a:gd name="f126" fmla="*/ f93 1 239"/>
                  <a:gd name="f127" fmla="*/ f94 1 239"/>
                  <a:gd name="f128" fmla="*/ f95 1 311"/>
                  <a:gd name="f129" fmla="*/ f96 1 239"/>
                  <a:gd name="f130" fmla="*/ f97 1 311"/>
                  <a:gd name="f131" fmla="*/ f98 1 239"/>
                  <a:gd name="f132" fmla="*/ f99 1 311"/>
                  <a:gd name="f133" fmla="*/ f100 1 239"/>
                  <a:gd name="f134" fmla="*/ f101 1 311"/>
                  <a:gd name="f135" fmla="*/ f102 1 239"/>
                  <a:gd name="f136" fmla="*/ f103 1 311"/>
                  <a:gd name="f137" fmla="*/ f104 1 239"/>
                  <a:gd name="f138" fmla="*/ f105 1 311"/>
                  <a:gd name="f139" fmla="*/ f106 1 239"/>
                  <a:gd name="f140" fmla="*/ f107 1 311"/>
                  <a:gd name="f141" fmla="*/ f108 1 239"/>
                  <a:gd name="f142" fmla="*/ f109 1 311"/>
                  <a:gd name="f143" fmla="*/ f110 1 239"/>
                  <a:gd name="f144" fmla="*/ f111 1 311"/>
                  <a:gd name="f145" fmla="*/ f112 1 239"/>
                  <a:gd name="f146" fmla="*/ f113 1 311"/>
                  <a:gd name="f147" fmla="*/ f114 1 311"/>
                  <a:gd name="f148" fmla="*/ 0 1 f81"/>
                  <a:gd name="f149" fmla="*/ f6 1 f81"/>
                  <a:gd name="f150" fmla="*/ 0 1 f82"/>
                  <a:gd name="f151" fmla="*/ f7 1 f82"/>
                  <a:gd name="f152" fmla="+- f115 0 f1"/>
                  <a:gd name="f153" fmla="*/ f116 1 f81"/>
                  <a:gd name="f154" fmla="*/ f117 1 f82"/>
                  <a:gd name="f155" fmla="*/ f118 1 f81"/>
                  <a:gd name="f156" fmla="*/ f119 1 f82"/>
                  <a:gd name="f157" fmla="*/ f120 1 f81"/>
                  <a:gd name="f158" fmla="*/ f121 1 f82"/>
                  <a:gd name="f159" fmla="*/ f122 1 f81"/>
                  <a:gd name="f160" fmla="*/ f123 1 f82"/>
                  <a:gd name="f161" fmla="*/ f124 1 f81"/>
                  <a:gd name="f162" fmla="*/ f125 1 f82"/>
                  <a:gd name="f163" fmla="*/ f126 1 f81"/>
                  <a:gd name="f164" fmla="*/ f127 1 f81"/>
                  <a:gd name="f165" fmla="*/ f128 1 f82"/>
                  <a:gd name="f166" fmla="*/ f129 1 f81"/>
                  <a:gd name="f167" fmla="*/ f130 1 f82"/>
                  <a:gd name="f168" fmla="*/ f131 1 f81"/>
                  <a:gd name="f169" fmla="*/ f132 1 f82"/>
                  <a:gd name="f170" fmla="*/ f133 1 f81"/>
                  <a:gd name="f171" fmla="*/ f134 1 f82"/>
                  <a:gd name="f172" fmla="*/ f135 1 f81"/>
                  <a:gd name="f173" fmla="*/ f136 1 f82"/>
                  <a:gd name="f174" fmla="*/ f137 1 f81"/>
                  <a:gd name="f175" fmla="*/ f138 1 f82"/>
                  <a:gd name="f176" fmla="*/ f139 1 f81"/>
                  <a:gd name="f177" fmla="*/ f140 1 f82"/>
                  <a:gd name="f178" fmla="*/ f141 1 f81"/>
                  <a:gd name="f179" fmla="*/ f142 1 f82"/>
                  <a:gd name="f180" fmla="*/ f143 1 f81"/>
                  <a:gd name="f181" fmla="*/ f144 1 f82"/>
                  <a:gd name="f182" fmla="*/ f145 1 f81"/>
                  <a:gd name="f183" fmla="*/ f146 1 f82"/>
                  <a:gd name="f184" fmla="*/ f147 1 f82"/>
                  <a:gd name="f185" fmla="*/ f148 f76 1"/>
                  <a:gd name="f186" fmla="*/ f149 f76 1"/>
                  <a:gd name="f187" fmla="*/ f151 f77 1"/>
                  <a:gd name="f188" fmla="*/ f150 f77 1"/>
                  <a:gd name="f189" fmla="*/ f153 f76 1"/>
                  <a:gd name="f190" fmla="*/ f154 f77 1"/>
                  <a:gd name="f191" fmla="*/ f155 f76 1"/>
                  <a:gd name="f192" fmla="*/ f156 f77 1"/>
                  <a:gd name="f193" fmla="*/ f157 f76 1"/>
                  <a:gd name="f194" fmla="*/ f158 f77 1"/>
                  <a:gd name="f195" fmla="*/ f159 f76 1"/>
                  <a:gd name="f196" fmla="*/ f160 f77 1"/>
                  <a:gd name="f197" fmla="*/ f161 f76 1"/>
                  <a:gd name="f198" fmla="*/ f162 f77 1"/>
                  <a:gd name="f199" fmla="*/ f163 f76 1"/>
                  <a:gd name="f200" fmla="*/ f164 f76 1"/>
                  <a:gd name="f201" fmla="*/ f165 f77 1"/>
                  <a:gd name="f202" fmla="*/ f166 f76 1"/>
                  <a:gd name="f203" fmla="*/ f167 f77 1"/>
                  <a:gd name="f204" fmla="*/ f168 f76 1"/>
                  <a:gd name="f205" fmla="*/ f169 f77 1"/>
                  <a:gd name="f206" fmla="*/ f170 f76 1"/>
                  <a:gd name="f207" fmla="*/ f171 f77 1"/>
                  <a:gd name="f208" fmla="*/ f172 f76 1"/>
                  <a:gd name="f209" fmla="*/ f173 f77 1"/>
                  <a:gd name="f210" fmla="*/ f174 f76 1"/>
                  <a:gd name="f211" fmla="*/ f175 f77 1"/>
                  <a:gd name="f212" fmla="*/ f176 f76 1"/>
                  <a:gd name="f213" fmla="*/ f177 f77 1"/>
                  <a:gd name="f214" fmla="*/ f178 f76 1"/>
                  <a:gd name="f215" fmla="*/ f179 f77 1"/>
                  <a:gd name="f216" fmla="*/ f180 f76 1"/>
                  <a:gd name="f217" fmla="*/ f181 f77 1"/>
                  <a:gd name="f218" fmla="*/ f182 f76 1"/>
                  <a:gd name="f219" fmla="*/ f183 f77 1"/>
                  <a:gd name="f220" fmla="*/ f184 f7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2">
                    <a:pos x="f189" y="f190"/>
                  </a:cxn>
                  <a:cxn ang="f152">
                    <a:pos x="f191" y="f190"/>
                  </a:cxn>
                  <a:cxn ang="f152">
                    <a:pos x="f191" y="f192"/>
                  </a:cxn>
                  <a:cxn ang="f152">
                    <a:pos x="f193" y="f194"/>
                  </a:cxn>
                  <a:cxn ang="f152">
                    <a:pos x="f195" y="f196"/>
                  </a:cxn>
                  <a:cxn ang="f152">
                    <a:pos x="f197" y="f198"/>
                  </a:cxn>
                  <a:cxn ang="f152">
                    <a:pos x="f199" y="f196"/>
                  </a:cxn>
                  <a:cxn ang="f152">
                    <a:pos x="f200" y="f201"/>
                  </a:cxn>
                  <a:cxn ang="f152">
                    <a:pos x="f202" y="f203"/>
                  </a:cxn>
                  <a:cxn ang="f152">
                    <a:pos x="f202" y="f190"/>
                  </a:cxn>
                  <a:cxn ang="f152">
                    <a:pos x="f204" y="f190"/>
                  </a:cxn>
                  <a:cxn ang="f152">
                    <a:pos x="f204" y="f205"/>
                  </a:cxn>
                  <a:cxn ang="f152">
                    <a:pos x="f206" y="f207"/>
                  </a:cxn>
                  <a:cxn ang="f152">
                    <a:pos x="f208" y="f209"/>
                  </a:cxn>
                  <a:cxn ang="f152">
                    <a:pos x="f210" y="f211"/>
                  </a:cxn>
                  <a:cxn ang="f152">
                    <a:pos x="f212" y="f213"/>
                  </a:cxn>
                  <a:cxn ang="f152">
                    <a:pos x="f214" y="f215"/>
                  </a:cxn>
                  <a:cxn ang="f152">
                    <a:pos x="f216" y="f217"/>
                  </a:cxn>
                  <a:cxn ang="f152">
                    <a:pos x="f218" y="f219"/>
                  </a:cxn>
                  <a:cxn ang="f152">
                    <a:pos x="f189" y="f220"/>
                  </a:cxn>
                  <a:cxn ang="f152">
                    <a:pos x="f189" y="f190"/>
                  </a:cxn>
                </a:cxnLst>
                <a:rect l="f185" t="f188" r="f186" b="f187"/>
                <a:pathLst>
                  <a:path w="239" h="311">
                    <a:moveTo>
                      <a:pt x="f5" y="f5"/>
                    </a:moveTo>
                    <a:lnTo>
                      <a:pt x="f8" y="f5"/>
                    </a:lnTo>
                    <a:lnTo>
                      <a:pt x="f8" y="f9"/>
                    </a:lnTo>
                    <a:cubicBezTo>
                      <a:pt x="f8" y="f10"/>
                      <a:pt x="f11" y="f12"/>
                      <a:pt x="f13" y="f14"/>
                    </a:cubicBezTo>
                    <a:cubicBezTo>
                      <a:pt x="f15" y="f16"/>
                      <a:pt x="f17" y="f6"/>
                      <a:pt x="f18" y="f19"/>
                    </a:cubicBezTo>
                    <a:cubicBezTo>
                      <a:pt x="f20" y="f21"/>
                      <a:pt x="f22" y="f23"/>
                      <a:pt x="f24" y="f23"/>
                    </a:cubicBezTo>
                    <a:cubicBezTo>
                      <a:pt x="f25" y="f23"/>
                      <a:pt x="f26" y="f21"/>
                      <a:pt x="f27" y="f19"/>
                    </a:cubicBezTo>
                    <a:cubicBezTo>
                      <a:pt x="f28" y="f29"/>
                      <a:pt x="f30" y="f31"/>
                      <a:pt x="f32" y="f33"/>
                    </a:cubicBezTo>
                    <a:cubicBezTo>
                      <a:pt x="f34" y="f35"/>
                      <a:pt x="f36" y="f37"/>
                      <a:pt x="f36" y="f28"/>
                    </a:cubicBezTo>
                    <a:lnTo>
                      <a:pt x="f36" y="f5"/>
                    </a:lnTo>
                    <a:lnTo>
                      <a:pt x="f6" y="f5"/>
                    </a:lnTo>
                    <a:lnTo>
                      <a:pt x="f6" y="f38"/>
                    </a:lnTo>
                    <a:cubicBezTo>
                      <a:pt x="f6" y="f39"/>
                      <a:pt x="f40" y="f41"/>
                      <a:pt x="f42" y="f40"/>
                    </a:cubicBezTo>
                    <a:cubicBezTo>
                      <a:pt x="f31" y="f43"/>
                      <a:pt x="f44" y="f45"/>
                      <a:pt x="f46" y="f47"/>
                    </a:cubicBezTo>
                    <a:cubicBezTo>
                      <a:pt x="f48" y="f49"/>
                      <a:pt x="f50" y="f51"/>
                      <a:pt x="f52" y="f53"/>
                    </a:cubicBezTo>
                    <a:cubicBezTo>
                      <a:pt x="f54" y="f55"/>
                      <a:pt x="f56" y="f7"/>
                      <a:pt x="f57" y="f7"/>
                    </a:cubicBezTo>
                    <a:cubicBezTo>
                      <a:pt x="f58" y="f7"/>
                      <a:pt x="f17" y="f55"/>
                      <a:pt x="f59" y="f60"/>
                    </a:cubicBezTo>
                    <a:cubicBezTo>
                      <a:pt x="f61" y="f62"/>
                      <a:pt x="f63" y="f64"/>
                      <a:pt x="f65" y="f66"/>
                    </a:cubicBezTo>
                    <a:cubicBezTo>
                      <a:pt x="f67" y="f68"/>
                      <a:pt x="f69" y="f70"/>
                      <a:pt x="f71" y="f72"/>
                    </a:cubicBezTo>
                    <a:cubicBezTo>
                      <a:pt x="f73" y="f41"/>
                      <a:pt x="f5" y="f39"/>
                      <a:pt x="f5" y="f74"/>
                    </a:cubicBez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FAE3F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5" name="Freeform 279"/>
              <p:cNvSpPr/>
              <p:nvPr/>
            </p:nvSpPr>
            <p:spPr>
              <a:xfrm>
                <a:off x="9566020" y="2816031"/>
                <a:ext cx="223360" cy="26808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39"/>
                  <a:gd name="f7" fmla="val 305"/>
                  <a:gd name="f8" fmla="val 89"/>
                  <a:gd name="f9" fmla="val 52"/>
                  <a:gd name="f10" fmla="val 151"/>
                  <a:gd name="f11" fmla="+- 0 0 -90"/>
                  <a:gd name="f12" fmla="*/ f3 1 239"/>
                  <a:gd name="f13" fmla="*/ f4 1 305"/>
                  <a:gd name="f14" fmla="+- f7 0 f5"/>
                  <a:gd name="f15" fmla="+- f6 0 f5"/>
                  <a:gd name="f16" fmla="*/ f11 f0 1"/>
                  <a:gd name="f17" fmla="*/ f15 1 239"/>
                  <a:gd name="f18" fmla="*/ f14 1 305"/>
                  <a:gd name="f19" fmla="*/ 89 f15 1"/>
                  <a:gd name="f20" fmla="*/ 305 f14 1"/>
                  <a:gd name="f21" fmla="*/ 52 f14 1"/>
                  <a:gd name="f22" fmla="*/ 0 f15 1"/>
                  <a:gd name="f23" fmla="*/ 0 f14 1"/>
                  <a:gd name="f24" fmla="*/ 239 f15 1"/>
                  <a:gd name="f25" fmla="*/ 151 f15 1"/>
                  <a:gd name="f26" fmla="*/ f16 1 f2"/>
                  <a:gd name="f27" fmla="*/ f19 1 239"/>
                  <a:gd name="f28" fmla="*/ f20 1 305"/>
                  <a:gd name="f29" fmla="*/ f21 1 305"/>
                  <a:gd name="f30" fmla="*/ f22 1 239"/>
                  <a:gd name="f31" fmla="*/ f23 1 305"/>
                  <a:gd name="f32" fmla="*/ f24 1 239"/>
                  <a:gd name="f33" fmla="*/ f25 1 239"/>
                  <a:gd name="f34" fmla="*/ 0 1 f17"/>
                  <a:gd name="f35" fmla="*/ f6 1 f17"/>
                  <a:gd name="f36" fmla="*/ 0 1 f18"/>
                  <a:gd name="f37" fmla="*/ f7 1 f18"/>
                  <a:gd name="f38" fmla="+- f26 0 f1"/>
                  <a:gd name="f39" fmla="*/ f27 1 f17"/>
                  <a:gd name="f40" fmla="*/ f28 1 f18"/>
                  <a:gd name="f41" fmla="*/ f29 1 f18"/>
                  <a:gd name="f42" fmla="*/ f30 1 f17"/>
                  <a:gd name="f43" fmla="*/ f31 1 f18"/>
                  <a:gd name="f44" fmla="*/ f32 1 f17"/>
                  <a:gd name="f45" fmla="*/ f33 1 f17"/>
                  <a:gd name="f46" fmla="*/ f34 f12 1"/>
                  <a:gd name="f47" fmla="*/ f35 f12 1"/>
                  <a:gd name="f48" fmla="*/ f37 f13 1"/>
                  <a:gd name="f49" fmla="*/ f36 f13 1"/>
                  <a:gd name="f50" fmla="*/ f39 f12 1"/>
                  <a:gd name="f51" fmla="*/ f40 f13 1"/>
                  <a:gd name="f52" fmla="*/ f41 f13 1"/>
                  <a:gd name="f53" fmla="*/ f42 f12 1"/>
                  <a:gd name="f54" fmla="*/ f43 f13 1"/>
                  <a:gd name="f55" fmla="*/ f44 f12 1"/>
                  <a:gd name="f56" fmla="*/ f45 f1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8">
                    <a:pos x="f50" y="f51"/>
                  </a:cxn>
                  <a:cxn ang="f38">
                    <a:pos x="f50" y="f52"/>
                  </a:cxn>
                  <a:cxn ang="f38">
                    <a:pos x="f53" y="f52"/>
                  </a:cxn>
                  <a:cxn ang="f38">
                    <a:pos x="f53" y="f54"/>
                  </a:cxn>
                  <a:cxn ang="f38">
                    <a:pos x="f55" y="f54"/>
                  </a:cxn>
                  <a:cxn ang="f38">
                    <a:pos x="f55" y="f52"/>
                  </a:cxn>
                  <a:cxn ang="f38">
                    <a:pos x="f56" y="f52"/>
                  </a:cxn>
                  <a:cxn ang="f38">
                    <a:pos x="f56" y="f51"/>
                  </a:cxn>
                  <a:cxn ang="f38">
                    <a:pos x="f50" y="f51"/>
                  </a:cxn>
                </a:cxnLst>
                <a:rect l="f46" t="f49" r="f47" b="f48"/>
                <a:pathLst>
                  <a:path w="239" h="305">
                    <a:moveTo>
                      <a:pt x="f8" y="f7"/>
                    </a:moveTo>
                    <a:lnTo>
                      <a:pt x="f8" y="f9"/>
                    </a:lnTo>
                    <a:lnTo>
                      <a:pt x="f5" y="f9"/>
                    </a:lnTo>
                    <a:lnTo>
                      <a:pt x="f5" y="f5"/>
                    </a:lnTo>
                    <a:lnTo>
                      <a:pt x="f6" y="f5"/>
                    </a:lnTo>
                    <a:lnTo>
                      <a:pt x="f6" y="f9"/>
                    </a:lnTo>
                    <a:lnTo>
                      <a:pt x="f10" y="f9"/>
                    </a:lnTo>
                    <a:lnTo>
                      <a:pt x="f10" y="f7"/>
                    </a:lnTo>
                    <a:lnTo>
                      <a:pt x="f8" y="f7"/>
                    </a:lnTo>
                    <a:close/>
                  </a:path>
                </a:pathLst>
              </a:custGeom>
              <a:solidFill>
                <a:srgbClr val="FAE3F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6" name="Freeform 280"/>
              <p:cNvSpPr/>
              <p:nvPr/>
            </p:nvSpPr>
            <p:spPr>
              <a:xfrm flipH="1">
                <a:off x="9247536" y="2816031"/>
                <a:ext cx="246476" cy="27866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63"/>
                  <a:gd name="f7" fmla="val 315"/>
                  <a:gd name="f8" fmla="val 204"/>
                  <a:gd name="f9" fmla="val 198"/>
                  <a:gd name="f10" fmla="val 216"/>
                  <a:gd name="f11" fmla="val 253"/>
                  <a:gd name="f12" fmla="val 250"/>
                  <a:gd name="f13" fmla="val 238"/>
                  <a:gd name="f14" fmla="val 275"/>
                  <a:gd name="f15" fmla="val 217"/>
                  <a:gd name="f16" fmla="val 291"/>
                  <a:gd name="f17" fmla="val 197"/>
                  <a:gd name="f18" fmla="val 307"/>
                  <a:gd name="f19" fmla="val 170"/>
                  <a:gd name="f20" fmla="val 137"/>
                  <a:gd name="f21" fmla="val 97"/>
                  <a:gd name="f22" fmla="val 65"/>
                  <a:gd name="f23" fmla="val 301"/>
                  <a:gd name="f24" fmla="val 39"/>
                  <a:gd name="f25" fmla="val 274"/>
                  <a:gd name="f26" fmla="val 13"/>
                  <a:gd name="f27" fmla="val 246"/>
                  <a:gd name="f28" fmla="val 208"/>
                  <a:gd name="f29" fmla="val 161"/>
                  <a:gd name="f30" fmla="val 109"/>
                  <a:gd name="f31" fmla="val 70"/>
                  <a:gd name="f32" fmla="val 42"/>
                  <a:gd name="f33" fmla="val 14"/>
                  <a:gd name="f34" fmla="val 99"/>
                  <a:gd name="f35" fmla="val 141"/>
                  <a:gd name="f36" fmla="val 178"/>
                  <a:gd name="f37" fmla="val 207"/>
                  <a:gd name="f38" fmla="val 11"/>
                  <a:gd name="f39" fmla="val 231"/>
                  <a:gd name="f40" fmla="val 33"/>
                  <a:gd name="f41" fmla="val 244"/>
                  <a:gd name="f42" fmla="val 46"/>
                  <a:gd name="f43" fmla="val 255"/>
                  <a:gd name="f44" fmla="val 262"/>
                  <a:gd name="f45" fmla="val 89"/>
                  <a:gd name="f46" fmla="val 202"/>
                  <a:gd name="f47" fmla="val 103"/>
                  <a:gd name="f48" fmla="val 88"/>
                  <a:gd name="f49" fmla="val 191"/>
                  <a:gd name="f50" fmla="val 75"/>
                  <a:gd name="f51" fmla="val 66"/>
                  <a:gd name="f52" fmla="val 168"/>
                  <a:gd name="f53" fmla="val 57"/>
                  <a:gd name="f54" fmla="val 154"/>
                  <a:gd name="f55" fmla="val 52"/>
                  <a:gd name="f56" fmla="val 138"/>
                  <a:gd name="f57" fmla="val 115"/>
                  <a:gd name="f58" fmla="val 61"/>
                  <a:gd name="f59" fmla="val 83"/>
                  <a:gd name="f60" fmla="val 77"/>
                  <a:gd name="f61" fmla="val 93"/>
                  <a:gd name="f62" fmla="val 63"/>
                  <a:gd name="f63" fmla="val 119"/>
                  <a:gd name="f64" fmla="val 156"/>
                  <a:gd name="f65" fmla="val 194"/>
                  <a:gd name="f66" fmla="val 222"/>
                  <a:gd name="f67" fmla="val 254"/>
                  <a:gd name="f68" fmla="val 153"/>
                  <a:gd name="f69" fmla="val 167"/>
                  <a:gd name="f70" fmla="val 257"/>
                  <a:gd name="f71" fmla="val 179"/>
                  <a:gd name="f72" fmla="val 247"/>
                  <a:gd name="f73" fmla="val 237"/>
                  <a:gd name="f74" fmla="val 199"/>
                  <a:gd name="f75" fmla="val 220"/>
                  <a:gd name="f76" fmla="+- 0 0 -90"/>
                  <a:gd name="f77" fmla="*/ f3 1 263"/>
                  <a:gd name="f78" fmla="*/ f4 1 315"/>
                  <a:gd name="f79" fmla="+- f7 0 f5"/>
                  <a:gd name="f80" fmla="+- f6 0 f5"/>
                  <a:gd name="f81" fmla="*/ f76 f0 1"/>
                  <a:gd name="f82" fmla="*/ f80 1 263"/>
                  <a:gd name="f83" fmla="*/ f79 1 315"/>
                  <a:gd name="f84" fmla="*/ 204 f80 1"/>
                  <a:gd name="f85" fmla="*/ 198 f79 1"/>
                  <a:gd name="f86" fmla="*/ 263 f80 1"/>
                  <a:gd name="f87" fmla="*/ 216 f79 1"/>
                  <a:gd name="f88" fmla="*/ 217 f80 1"/>
                  <a:gd name="f89" fmla="*/ 291 f79 1"/>
                  <a:gd name="f90" fmla="*/ 137 f80 1"/>
                  <a:gd name="f91" fmla="*/ 315 f79 1"/>
                  <a:gd name="f92" fmla="*/ 39 f80 1"/>
                  <a:gd name="f93" fmla="*/ 274 f79 1"/>
                  <a:gd name="f94" fmla="*/ 0 f80 1"/>
                  <a:gd name="f95" fmla="*/ 161 f79 1"/>
                  <a:gd name="f96" fmla="*/ 42 f79 1"/>
                  <a:gd name="f97" fmla="*/ 141 f80 1"/>
                  <a:gd name="f98" fmla="*/ 0 f79 1"/>
                  <a:gd name="f99" fmla="*/ 231 f80 1"/>
                  <a:gd name="f100" fmla="*/ 33 f79 1"/>
                  <a:gd name="f101" fmla="*/ 262 f80 1"/>
                  <a:gd name="f102" fmla="*/ 89 f79 1"/>
                  <a:gd name="f103" fmla="*/ 202 f80 1"/>
                  <a:gd name="f104" fmla="*/ 103 f79 1"/>
                  <a:gd name="f105" fmla="*/ 180 f80 1"/>
                  <a:gd name="f106" fmla="*/ 66 f79 1"/>
                  <a:gd name="f107" fmla="*/ 138 f80 1"/>
                  <a:gd name="f108" fmla="*/ 52 f79 1"/>
                  <a:gd name="f109" fmla="*/ 83 f80 1"/>
                  <a:gd name="f110" fmla="*/ 77 f79 1"/>
                  <a:gd name="f111" fmla="*/ 63 f80 1"/>
                  <a:gd name="f112" fmla="*/ 156 f79 1"/>
                  <a:gd name="f113" fmla="*/ 238 f79 1"/>
                  <a:gd name="f114" fmla="*/ 263 f79 1"/>
                  <a:gd name="f115" fmla="*/ 179 f80 1"/>
                  <a:gd name="f116" fmla="*/ 247 f79 1"/>
                  <a:gd name="f117" fmla="*/ f81 1 f2"/>
                  <a:gd name="f118" fmla="*/ f84 1 263"/>
                  <a:gd name="f119" fmla="*/ f85 1 315"/>
                  <a:gd name="f120" fmla="*/ f86 1 263"/>
                  <a:gd name="f121" fmla="*/ f87 1 315"/>
                  <a:gd name="f122" fmla="*/ f88 1 263"/>
                  <a:gd name="f123" fmla="*/ f89 1 315"/>
                  <a:gd name="f124" fmla="*/ f90 1 263"/>
                  <a:gd name="f125" fmla="*/ f91 1 315"/>
                  <a:gd name="f126" fmla="*/ f92 1 263"/>
                  <a:gd name="f127" fmla="*/ f93 1 315"/>
                  <a:gd name="f128" fmla="*/ f94 1 263"/>
                  <a:gd name="f129" fmla="*/ f95 1 315"/>
                  <a:gd name="f130" fmla="*/ f96 1 315"/>
                  <a:gd name="f131" fmla="*/ f97 1 263"/>
                  <a:gd name="f132" fmla="*/ f98 1 315"/>
                  <a:gd name="f133" fmla="*/ f99 1 263"/>
                  <a:gd name="f134" fmla="*/ f100 1 315"/>
                  <a:gd name="f135" fmla="*/ f101 1 263"/>
                  <a:gd name="f136" fmla="*/ f102 1 315"/>
                  <a:gd name="f137" fmla="*/ f103 1 263"/>
                  <a:gd name="f138" fmla="*/ f104 1 315"/>
                  <a:gd name="f139" fmla="*/ f105 1 263"/>
                  <a:gd name="f140" fmla="*/ f106 1 315"/>
                  <a:gd name="f141" fmla="*/ f107 1 263"/>
                  <a:gd name="f142" fmla="*/ f108 1 315"/>
                  <a:gd name="f143" fmla="*/ f109 1 263"/>
                  <a:gd name="f144" fmla="*/ f110 1 315"/>
                  <a:gd name="f145" fmla="*/ f111 1 263"/>
                  <a:gd name="f146" fmla="*/ f112 1 315"/>
                  <a:gd name="f147" fmla="*/ f113 1 315"/>
                  <a:gd name="f148" fmla="*/ f114 1 315"/>
                  <a:gd name="f149" fmla="*/ f115 1 263"/>
                  <a:gd name="f150" fmla="*/ f116 1 315"/>
                  <a:gd name="f151" fmla="*/ 0 1 f82"/>
                  <a:gd name="f152" fmla="*/ f6 1 f82"/>
                  <a:gd name="f153" fmla="*/ 0 1 f83"/>
                  <a:gd name="f154" fmla="*/ f7 1 f83"/>
                  <a:gd name="f155" fmla="+- f117 0 f1"/>
                  <a:gd name="f156" fmla="*/ f118 1 f82"/>
                  <a:gd name="f157" fmla="*/ f119 1 f83"/>
                  <a:gd name="f158" fmla="*/ f120 1 f82"/>
                  <a:gd name="f159" fmla="*/ f121 1 f83"/>
                  <a:gd name="f160" fmla="*/ f122 1 f82"/>
                  <a:gd name="f161" fmla="*/ f123 1 f83"/>
                  <a:gd name="f162" fmla="*/ f124 1 f82"/>
                  <a:gd name="f163" fmla="*/ f125 1 f83"/>
                  <a:gd name="f164" fmla="*/ f126 1 f82"/>
                  <a:gd name="f165" fmla="*/ f127 1 f83"/>
                  <a:gd name="f166" fmla="*/ f128 1 f82"/>
                  <a:gd name="f167" fmla="*/ f129 1 f83"/>
                  <a:gd name="f168" fmla="*/ f130 1 f83"/>
                  <a:gd name="f169" fmla="*/ f131 1 f82"/>
                  <a:gd name="f170" fmla="*/ f132 1 f83"/>
                  <a:gd name="f171" fmla="*/ f133 1 f82"/>
                  <a:gd name="f172" fmla="*/ f134 1 f83"/>
                  <a:gd name="f173" fmla="*/ f135 1 f82"/>
                  <a:gd name="f174" fmla="*/ f136 1 f83"/>
                  <a:gd name="f175" fmla="*/ f137 1 f82"/>
                  <a:gd name="f176" fmla="*/ f138 1 f83"/>
                  <a:gd name="f177" fmla="*/ f139 1 f82"/>
                  <a:gd name="f178" fmla="*/ f140 1 f83"/>
                  <a:gd name="f179" fmla="*/ f141 1 f82"/>
                  <a:gd name="f180" fmla="*/ f142 1 f83"/>
                  <a:gd name="f181" fmla="*/ f143 1 f82"/>
                  <a:gd name="f182" fmla="*/ f144 1 f83"/>
                  <a:gd name="f183" fmla="*/ f145 1 f82"/>
                  <a:gd name="f184" fmla="*/ f146 1 f83"/>
                  <a:gd name="f185" fmla="*/ f147 1 f83"/>
                  <a:gd name="f186" fmla="*/ f148 1 f83"/>
                  <a:gd name="f187" fmla="*/ f149 1 f82"/>
                  <a:gd name="f188" fmla="*/ f150 1 f83"/>
                  <a:gd name="f189" fmla="*/ f151 f77 1"/>
                  <a:gd name="f190" fmla="*/ f152 f77 1"/>
                  <a:gd name="f191" fmla="*/ f154 f78 1"/>
                  <a:gd name="f192" fmla="*/ f153 f78 1"/>
                  <a:gd name="f193" fmla="*/ f156 f77 1"/>
                  <a:gd name="f194" fmla="*/ f157 f78 1"/>
                  <a:gd name="f195" fmla="*/ f158 f77 1"/>
                  <a:gd name="f196" fmla="*/ f159 f78 1"/>
                  <a:gd name="f197" fmla="*/ f160 f77 1"/>
                  <a:gd name="f198" fmla="*/ f161 f78 1"/>
                  <a:gd name="f199" fmla="*/ f162 f77 1"/>
                  <a:gd name="f200" fmla="*/ f163 f78 1"/>
                  <a:gd name="f201" fmla="*/ f164 f77 1"/>
                  <a:gd name="f202" fmla="*/ f165 f78 1"/>
                  <a:gd name="f203" fmla="*/ f166 f77 1"/>
                  <a:gd name="f204" fmla="*/ f167 f78 1"/>
                  <a:gd name="f205" fmla="*/ f168 f78 1"/>
                  <a:gd name="f206" fmla="*/ f169 f77 1"/>
                  <a:gd name="f207" fmla="*/ f170 f78 1"/>
                  <a:gd name="f208" fmla="*/ f171 f77 1"/>
                  <a:gd name="f209" fmla="*/ f172 f78 1"/>
                  <a:gd name="f210" fmla="*/ f173 f77 1"/>
                  <a:gd name="f211" fmla="*/ f174 f78 1"/>
                  <a:gd name="f212" fmla="*/ f175 f77 1"/>
                  <a:gd name="f213" fmla="*/ f176 f78 1"/>
                  <a:gd name="f214" fmla="*/ f177 f77 1"/>
                  <a:gd name="f215" fmla="*/ f178 f78 1"/>
                  <a:gd name="f216" fmla="*/ f179 f77 1"/>
                  <a:gd name="f217" fmla="*/ f180 f78 1"/>
                  <a:gd name="f218" fmla="*/ f181 f77 1"/>
                  <a:gd name="f219" fmla="*/ f182 f78 1"/>
                  <a:gd name="f220" fmla="*/ f183 f77 1"/>
                  <a:gd name="f221" fmla="*/ f184 f78 1"/>
                  <a:gd name="f222" fmla="*/ f185 f78 1"/>
                  <a:gd name="f223" fmla="*/ f186 f78 1"/>
                  <a:gd name="f224" fmla="*/ f187 f77 1"/>
                  <a:gd name="f225" fmla="*/ f188 f7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5">
                    <a:pos x="f193" y="f194"/>
                  </a:cxn>
                  <a:cxn ang="f155">
                    <a:pos x="f195" y="f196"/>
                  </a:cxn>
                  <a:cxn ang="f155">
                    <a:pos x="f197" y="f198"/>
                  </a:cxn>
                  <a:cxn ang="f155">
                    <a:pos x="f199" y="f200"/>
                  </a:cxn>
                  <a:cxn ang="f155">
                    <a:pos x="f201" y="f202"/>
                  </a:cxn>
                  <a:cxn ang="f155">
                    <a:pos x="f203" y="f204"/>
                  </a:cxn>
                  <a:cxn ang="f155">
                    <a:pos x="f201" y="f205"/>
                  </a:cxn>
                  <a:cxn ang="f155">
                    <a:pos x="f206" y="f207"/>
                  </a:cxn>
                  <a:cxn ang="f155">
                    <a:pos x="f208" y="f209"/>
                  </a:cxn>
                  <a:cxn ang="f155">
                    <a:pos x="f210" y="f211"/>
                  </a:cxn>
                  <a:cxn ang="f155">
                    <a:pos x="f212" y="f213"/>
                  </a:cxn>
                  <a:cxn ang="f155">
                    <a:pos x="f214" y="f215"/>
                  </a:cxn>
                  <a:cxn ang="f155">
                    <a:pos x="f216" y="f217"/>
                  </a:cxn>
                  <a:cxn ang="f155">
                    <a:pos x="f218" y="f219"/>
                  </a:cxn>
                  <a:cxn ang="f155">
                    <a:pos x="f220" y="f221"/>
                  </a:cxn>
                  <a:cxn ang="f155">
                    <a:pos x="f218" y="f222"/>
                  </a:cxn>
                  <a:cxn ang="f155">
                    <a:pos x="f199" y="f223"/>
                  </a:cxn>
                  <a:cxn ang="f155">
                    <a:pos x="f224" y="f225"/>
                  </a:cxn>
                  <a:cxn ang="f155">
                    <a:pos x="f193" y="f194"/>
                  </a:cxn>
                </a:cxnLst>
                <a:rect l="f189" t="f192" r="f190" b="f191"/>
                <a:pathLst>
                  <a:path w="263" h="315">
                    <a:moveTo>
                      <a:pt x="f8" y="f9"/>
                    </a:moveTo>
                    <a:lnTo>
                      <a:pt x="f6" y="f10"/>
                    </a:lnTo>
                    <a:cubicBezTo>
                      <a:pt x="f11" y="f12"/>
                      <a:pt x="f13" y="f14"/>
                      <a:pt x="f15" y="f16"/>
                    </a:cubicBezTo>
                    <a:cubicBezTo>
                      <a:pt x="f17" y="f18"/>
                      <a:pt x="f19" y="f7"/>
                      <a:pt x="f20" y="f7"/>
                    </a:cubicBezTo>
                    <a:cubicBezTo>
                      <a:pt x="f21" y="f7"/>
                      <a:pt x="f22" y="f23"/>
                      <a:pt x="f24" y="f25"/>
                    </a:cubicBezTo>
                    <a:cubicBezTo>
                      <a:pt x="f26" y="f27"/>
                      <a:pt x="f5" y="f28"/>
                      <a:pt x="f5" y="f29"/>
                    </a:cubicBezTo>
                    <a:cubicBezTo>
                      <a:pt x="f5" y="f30"/>
                      <a:pt x="f26" y="f31"/>
                      <a:pt x="f24" y="f32"/>
                    </a:cubicBezTo>
                    <a:cubicBezTo>
                      <a:pt x="f22" y="f33"/>
                      <a:pt x="f34" y="f5"/>
                      <a:pt x="f35" y="f5"/>
                    </a:cubicBezTo>
                    <a:cubicBezTo>
                      <a:pt x="f36" y="f5"/>
                      <a:pt x="f37" y="f38"/>
                      <a:pt x="f39" y="f40"/>
                    </a:cubicBezTo>
                    <a:cubicBezTo>
                      <a:pt x="f41" y="f42"/>
                      <a:pt x="f43" y="f22"/>
                      <a:pt x="f44" y="f45"/>
                    </a:cubicBezTo>
                    <a:lnTo>
                      <a:pt x="f46" y="f47"/>
                    </a:lnTo>
                    <a:cubicBezTo>
                      <a:pt x="f9" y="f48"/>
                      <a:pt x="f49" y="f50"/>
                      <a:pt x="f2" y="f51"/>
                    </a:cubicBezTo>
                    <a:cubicBezTo>
                      <a:pt x="f52" y="f53"/>
                      <a:pt x="f54" y="f55"/>
                      <a:pt x="f56" y="f55"/>
                    </a:cubicBezTo>
                    <a:cubicBezTo>
                      <a:pt x="f57" y="f55"/>
                      <a:pt x="f21" y="f58"/>
                      <a:pt x="f59" y="f60"/>
                    </a:cubicBezTo>
                    <a:cubicBezTo>
                      <a:pt x="f31" y="f61"/>
                      <a:pt x="f62" y="f63"/>
                      <a:pt x="f62" y="f64"/>
                    </a:cubicBezTo>
                    <a:cubicBezTo>
                      <a:pt x="f62" y="f65"/>
                      <a:pt x="f31" y="f66"/>
                      <a:pt x="f59" y="f13"/>
                    </a:cubicBezTo>
                    <a:cubicBezTo>
                      <a:pt x="f21" y="f67"/>
                      <a:pt x="f57" y="f6"/>
                      <a:pt x="f20" y="f6"/>
                    </a:cubicBezTo>
                    <a:cubicBezTo>
                      <a:pt x="f68" y="f6"/>
                      <a:pt x="f69" y="f70"/>
                      <a:pt x="f71" y="f72"/>
                    </a:cubicBezTo>
                    <a:cubicBezTo>
                      <a:pt x="f49" y="f73"/>
                      <a:pt x="f74" y="f75"/>
                      <a:pt x="f8" y="f9"/>
                    </a:cubicBezTo>
                    <a:close/>
                  </a:path>
                </a:pathLst>
              </a:custGeom>
              <a:solidFill>
                <a:srgbClr val="FAE3F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77" name="Freeform 281"/>
              <p:cNvSpPr/>
              <p:nvPr/>
            </p:nvSpPr>
            <p:spPr>
              <a:xfrm>
                <a:off x="8862469" y="2816031"/>
                <a:ext cx="271503" cy="26808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91"/>
                  <a:gd name="f7" fmla="val 305"/>
                  <a:gd name="f8" fmla="val 91"/>
                  <a:gd name="f9" fmla="val 146"/>
                  <a:gd name="f10" fmla="val 209"/>
                  <a:gd name="f11" fmla="val 198"/>
                  <a:gd name="f12" fmla="val 234"/>
                  <a:gd name="f13" fmla="val 65"/>
                  <a:gd name="f14" fmla="val 175"/>
                  <a:gd name="f15" fmla="val 116"/>
                  <a:gd name="f16" fmla="val 57"/>
                  <a:gd name="f17" fmla="+- 0 0 -90"/>
                  <a:gd name="f18" fmla="*/ f3 1 291"/>
                  <a:gd name="f19" fmla="*/ f4 1 305"/>
                  <a:gd name="f20" fmla="+- f7 0 f5"/>
                  <a:gd name="f21" fmla="+- f6 0 f5"/>
                  <a:gd name="f22" fmla="*/ f17 f0 1"/>
                  <a:gd name="f23" fmla="*/ f21 1 291"/>
                  <a:gd name="f24" fmla="*/ f20 1 305"/>
                  <a:gd name="f25" fmla="*/ 0 f21 1"/>
                  <a:gd name="f26" fmla="*/ 305 f20 1"/>
                  <a:gd name="f27" fmla="*/ 0 f20 1"/>
                  <a:gd name="f28" fmla="*/ 91 f21 1"/>
                  <a:gd name="f29" fmla="*/ 146 f21 1"/>
                  <a:gd name="f30" fmla="*/ 209 f20 1"/>
                  <a:gd name="f31" fmla="*/ 198 f21 1"/>
                  <a:gd name="f32" fmla="*/ 291 f21 1"/>
                  <a:gd name="f33" fmla="*/ 234 f21 1"/>
                  <a:gd name="f34" fmla="*/ 65 f20 1"/>
                  <a:gd name="f35" fmla="*/ 175 f21 1"/>
                  <a:gd name="f36" fmla="*/ 116 f21 1"/>
                  <a:gd name="f37" fmla="*/ 57 f21 1"/>
                  <a:gd name="f38" fmla="*/ f22 1 f2"/>
                  <a:gd name="f39" fmla="*/ f25 1 291"/>
                  <a:gd name="f40" fmla="*/ f26 1 305"/>
                  <a:gd name="f41" fmla="*/ f27 1 305"/>
                  <a:gd name="f42" fmla="*/ f28 1 291"/>
                  <a:gd name="f43" fmla="*/ f29 1 291"/>
                  <a:gd name="f44" fmla="*/ f30 1 305"/>
                  <a:gd name="f45" fmla="*/ f31 1 291"/>
                  <a:gd name="f46" fmla="*/ f32 1 291"/>
                  <a:gd name="f47" fmla="*/ f33 1 291"/>
                  <a:gd name="f48" fmla="*/ f34 1 305"/>
                  <a:gd name="f49" fmla="*/ f35 1 291"/>
                  <a:gd name="f50" fmla="*/ f36 1 291"/>
                  <a:gd name="f51" fmla="*/ f37 1 291"/>
                  <a:gd name="f52" fmla="*/ 0 1 f23"/>
                  <a:gd name="f53" fmla="*/ f6 1 f23"/>
                  <a:gd name="f54" fmla="*/ 0 1 f24"/>
                  <a:gd name="f55" fmla="*/ f7 1 f24"/>
                  <a:gd name="f56" fmla="+- f38 0 f1"/>
                  <a:gd name="f57" fmla="*/ f39 1 f23"/>
                  <a:gd name="f58" fmla="*/ f40 1 f24"/>
                  <a:gd name="f59" fmla="*/ f41 1 f24"/>
                  <a:gd name="f60" fmla="*/ f42 1 f23"/>
                  <a:gd name="f61" fmla="*/ f43 1 f23"/>
                  <a:gd name="f62" fmla="*/ f44 1 f24"/>
                  <a:gd name="f63" fmla="*/ f45 1 f23"/>
                  <a:gd name="f64" fmla="*/ f46 1 f23"/>
                  <a:gd name="f65" fmla="*/ f47 1 f23"/>
                  <a:gd name="f66" fmla="*/ f48 1 f24"/>
                  <a:gd name="f67" fmla="*/ f49 1 f23"/>
                  <a:gd name="f68" fmla="*/ f50 1 f23"/>
                  <a:gd name="f69" fmla="*/ f51 1 f23"/>
                  <a:gd name="f70" fmla="*/ f52 f18 1"/>
                  <a:gd name="f71" fmla="*/ f53 f18 1"/>
                  <a:gd name="f72" fmla="*/ f55 f19 1"/>
                  <a:gd name="f73" fmla="*/ f54 f19 1"/>
                  <a:gd name="f74" fmla="*/ f57 f18 1"/>
                  <a:gd name="f75" fmla="*/ f58 f19 1"/>
                  <a:gd name="f76" fmla="*/ f59 f19 1"/>
                  <a:gd name="f77" fmla="*/ f60 f18 1"/>
                  <a:gd name="f78" fmla="*/ f61 f18 1"/>
                  <a:gd name="f79" fmla="*/ f62 f19 1"/>
                  <a:gd name="f80" fmla="*/ f63 f18 1"/>
                  <a:gd name="f81" fmla="*/ f64 f18 1"/>
                  <a:gd name="f82" fmla="*/ f65 f18 1"/>
                  <a:gd name="f83" fmla="*/ f66 f19 1"/>
                  <a:gd name="f84" fmla="*/ f67 f18 1"/>
                  <a:gd name="f85" fmla="*/ f68 f18 1"/>
                  <a:gd name="f86" fmla="*/ f69 f1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56">
                    <a:pos x="f74" y="f75"/>
                  </a:cxn>
                  <a:cxn ang="f56">
                    <a:pos x="f74" y="f76"/>
                  </a:cxn>
                  <a:cxn ang="f56">
                    <a:pos x="f77" y="f76"/>
                  </a:cxn>
                  <a:cxn ang="f56">
                    <a:pos x="f78" y="f79"/>
                  </a:cxn>
                  <a:cxn ang="f56">
                    <a:pos x="f80" y="f76"/>
                  </a:cxn>
                  <a:cxn ang="f56">
                    <a:pos x="f81" y="f76"/>
                  </a:cxn>
                  <a:cxn ang="f56">
                    <a:pos x="f81" y="f75"/>
                  </a:cxn>
                  <a:cxn ang="f56">
                    <a:pos x="f82" y="f75"/>
                  </a:cxn>
                  <a:cxn ang="f56">
                    <a:pos x="f82" y="f83"/>
                  </a:cxn>
                  <a:cxn ang="f56">
                    <a:pos x="f84" y="f75"/>
                  </a:cxn>
                  <a:cxn ang="f56">
                    <a:pos x="f85" y="f75"/>
                  </a:cxn>
                  <a:cxn ang="f56">
                    <a:pos x="f86" y="f83"/>
                  </a:cxn>
                  <a:cxn ang="f56">
                    <a:pos x="f86" y="f75"/>
                  </a:cxn>
                  <a:cxn ang="f56">
                    <a:pos x="f74" y="f75"/>
                  </a:cxn>
                </a:cxnLst>
                <a:rect l="f70" t="f73" r="f71" b="f72"/>
                <a:pathLst>
                  <a:path w="291" h="305">
                    <a:moveTo>
                      <a:pt x="f5" y="f7"/>
                    </a:moveTo>
                    <a:lnTo>
                      <a:pt x="f5" y="f5"/>
                    </a:lnTo>
                    <a:lnTo>
                      <a:pt x="f8" y="f5"/>
                    </a:lnTo>
                    <a:lnTo>
                      <a:pt x="f9" y="f10"/>
                    </a:lnTo>
                    <a:lnTo>
                      <a:pt x="f11" y="f5"/>
                    </a:lnTo>
                    <a:lnTo>
                      <a:pt x="f6" y="f5"/>
                    </a:lnTo>
                    <a:lnTo>
                      <a:pt x="f6" y="f7"/>
                    </a:lnTo>
                    <a:lnTo>
                      <a:pt x="f12" y="f7"/>
                    </a:lnTo>
                    <a:lnTo>
                      <a:pt x="f12" y="f13"/>
                    </a:lnTo>
                    <a:lnTo>
                      <a:pt x="f14" y="f7"/>
                    </a:lnTo>
                    <a:lnTo>
                      <a:pt x="f15" y="f7"/>
                    </a:lnTo>
                    <a:lnTo>
                      <a:pt x="f16" y="f13"/>
                    </a:lnTo>
                    <a:lnTo>
                      <a:pt x="f16" y="f7"/>
                    </a:lnTo>
                    <a:lnTo>
                      <a:pt x="f5" y="f7"/>
                    </a:lnTo>
                    <a:close/>
                  </a:path>
                </a:pathLst>
              </a:custGeom>
              <a:solidFill>
                <a:srgbClr val="FAE3F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Filipa</dc:creator>
  <cp:lastModifiedBy>Filipa</cp:lastModifiedBy>
  <cp:revision>10</cp:revision>
  <dcterms:created xsi:type="dcterms:W3CDTF">2017-06-14T07:15:39Z</dcterms:created>
  <dcterms:modified xsi:type="dcterms:W3CDTF">2017-06-14T08:47:58Z</dcterms:modified>
</cp:coreProperties>
</file>