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4D24-30B2-4C07-B550-4915050D17D9}" type="datetimeFigureOut">
              <a:rPr lang="bg-BG" smtClean="0"/>
              <a:t>11.6.2019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FB0E-E76C-40E1-B0B2-7537FC54791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cience.howstuffworks.com/scanning-electron-microscope2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00"/>
            <a:ext cx="9144000" cy="68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92" y="0"/>
            <a:ext cx="916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2763" y="6488113"/>
            <a:ext cx="832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hlinkClick r:id="rId2"/>
              </a:rPr>
              <a:t>Adopted from</a:t>
            </a:r>
            <a:r>
              <a:rPr lang="bg-BG" u="sng" dirty="0" smtClean="0">
                <a:solidFill>
                  <a:schemeClr val="bg1"/>
                </a:solidFill>
                <a:hlinkClick r:id="rId2"/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smtClean="0">
                <a:solidFill>
                  <a:schemeClr val="bg1"/>
                </a:solidFill>
              </a:rPr>
              <a:t>www.rapidtables.com/web/color/RGB_Color.html</a:t>
            </a:r>
            <a:endParaRPr lang="bg-BG" u="sng" dirty="0">
              <a:solidFill>
                <a:schemeClr val="bg1"/>
              </a:solidFill>
              <a:hlinkClick r:id="rId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65163" y="6477000"/>
            <a:ext cx="832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Adopted from</a:t>
            </a:r>
            <a:r>
              <a:rPr lang="bg-BG" u="sng" dirty="0" smtClean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rgbClr val="00B0F0"/>
                </a:solidFill>
              </a:rPr>
              <a:t>https://</a:t>
            </a:r>
            <a:r>
              <a:rPr lang="en-US" dirty="0" smtClean="0">
                <a:solidFill>
                  <a:srgbClr val="00B0F0"/>
                </a:solidFill>
              </a:rPr>
              <a:t>www.rapidtables.com/web/color/RGB_Color.html</a:t>
            </a:r>
            <a:endParaRPr lang="bg-BG" u="sng" dirty="0">
              <a:solidFill>
                <a:srgbClr val="00B0F0"/>
              </a:solidFill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3" y="0"/>
            <a:ext cx="91486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" y="0"/>
            <a:ext cx="9139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69" y="0"/>
            <a:ext cx="9157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33400" y="6400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srgbClr val="FFC000"/>
                </a:solidFill>
              </a:rPr>
              <a:t>https://</a:t>
            </a:r>
            <a:r>
              <a:rPr lang="en-US" sz="1200" dirty="0" smtClean="0">
                <a:solidFill>
                  <a:srgbClr val="FFC000"/>
                </a:solidFill>
              </a:rPr>
              <a:t>www.google.com/search?q=cmyk+color&amp;source=lnms&amp;tbm=isch&amp;sa=X&amp;ved=0ahUKEwjf0pPno5biAhUKwsQBHUW2BskQ_AUIDigB&amp;biw=1242&amp;bih=568#imgrc=othxJcZGbpB6KM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91" y="0"/>
            <a:ext cx="916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3" y="0"/>
            <a:ext cx="91486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0908"/>
            <a:ext cx="9144001" cy="68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" y="0"/>
            <a:ext cx="91301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0"/>
            <a:ext cx="9141681" cy="68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" y="0"/>
            <a:ext cx="9139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" y="0"/>
            <a:ext cx="9139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" y="0"/>
            <a:ext cx="9139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91" y="0"/>
            <a:ext cx="916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38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38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22"/>
            <a:ext cx="9144000" cy="68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63" y="0"/>
            <a:ext cx="9167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3" y="0"/>
            <a:ext cx="91486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38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62484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F0"/>
                </a:solidFill>
              </a:rPr>
              <a:t>https://</a:t>
            </a:r>
            <a:r>
              <a:rPr lang="en-US" dirty="0" smtClean="0">
                <a:solidFill>
                  <a:srgbClr val="00B0F0"/>
                </a:solidFill>
              </a:rPr>
              <a:t>eyelighting.com/lighting-technology-education/general-lighting-basics/light-spectrum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74"/>
            <a:ext cx="9139373" cy="68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91" y="0"/>
            <a:ext cx="916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38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</Words>
  <Application>Microsoft Office PowerPoint</Application>
  <PresentationFormat>On-screen Show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</dc:creator>
  <cp:lastModifiedBy>g</cp:lastModifiedBy>
  <cp:revision>7</cp:revision>
  <dcterms:created xsi:type="dcterms:W3CDTF">2019-06-11T13:03:59Z</dcterms:created>
  <dcterms:modified xsi:type="dcterms:W3CDTF">2019-06-11T14:11:31Z</dcterms:modified>
</cp:coreProperties>
</file>