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3" y="0"/>
            <a:ext cx="9153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23" y="0"/>
            <a:ext cx="9178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3" y="0"/>
            <a:ext cx="9153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20"/>
            <a:ext cx="9161024" cy="68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28"/>
            <a:ext cx="9144000" cy="68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69"/>
            <a:ext cx="9143999" cy="686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8"/>
            <a:ext cx="9141579" cy="685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8"/>
            <a:ext cx="9141579" cy="685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8"/>
            <a:ext cx="9141579" cy="685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560"/>
            <a:ext cx="9144001" cy="68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69"/>
            <a:ext cx="9143999" cy="68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9"/>
            <a:ext cx="9148843" cy="68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3" y="0"/>
            <a:ext cx="9153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0"/>
            <a:ext cx="9153728" cy="68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61"/>
            <a:ext cx="9127049" cy="68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86" y="0"/>
            <a:ext cx="91683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80" y="0"/>
            <a:ext cx="9158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Asen</dc:creator>
  <cp:lastModifiedBy>Asen</cp:lastModifiedBy>
  <cp:revision>3</cp:revision>
  <dcterms:created xsi:type="dcterms:W3CDTF">2006-08-16T00:00:00Z</dcterms:created>
  <dcterms:modified xsi:type="dcterms:W3CDTF">2019-08-31T05:40:58Z</dcterms:modified>
</cp:coreProperties>
</file>